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1" r:id="rId1"/>
    <p:sldMasterId id="2147483662" r:id="rId2"/>
  </p:sldMasterIdLst>
  <p:notesMasterIdLst>
    <p:notesMasterId r:id="rId78"/>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 id="318" r:id="rId65"/>
    <p:sldId id="319" r:id="rId66"/>
    <p:sldId id="320" r:id="rId67"/>
    <p:sldId id="321" r:id="rId68"/>
    <p:sldId id="322" r:id="rId69"/>
    <p:sldId id="323" r:id="rId70"/>
    <p:sldId id="324" r:id="rId71"/>
    <p:sldId id="325" r:id="rId72"/>
    <p:sldId id="326" r:id="rId73"/>
    <p:sldId id="327" r:id="rId74"/>
    <p:sldId id="328" r:id="rId75"/>
    <p:sldId id="329" r:id="rId76"/>
    <p:sldId id="330" r:id="rId77"/>
  </p:sldIdLst>
  <p:sldSz cx="12192000" cy="6858000"/>
  <p:notesSz cx="6858000" cy="9144000"/>
  <p:embeddedFontLst>
    <p:embeddedFont>
      <p:font typeface="Gill Sans" panose="020B0502020104020203" pitchFamily="34" charset="-79"/>
      <p:regular r:id="rId79"/>
      <p:bold r:id="rId80"/>
    </p:embeddedFont>
    <p:embeddedFont>
      <p:font typeface="Montserrat SemiBold" pitchFamily="2" charset="77"/>
      <p:regular r:id="rId81"/>
      <p:bold r:id="rId82"/>
      <p:italic r:id="rId83"/>
      <p:boldItalic r:id="rId84"/>
    </p:embeddedFont>
    <p:embeddedFont>
      <p:font typeface="Quattrocento Sans" panose="020B0502050000020003" pitchFamily="34" charset="0"/>
      <p:regular r:id="rId85"/>
      <p:bold r:id="rId86"/>
      <p:italic r:id="rId87"/>
      <p:boldItalic r:id="rId8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D0356BB-5A3B-481F-80C4-0DB4944693F5}">
  <a:tblStyle styleId="{4D0356BB-5A3B-481F-80C4-0DB4944693F5}"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83C5242-5C02-49A6-AFCB-0D60A4A3C95B}"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48"/>
  </p:normalViewPr>
  <p:slideViewPr>
    <p:cSldViewPr snapToGrid="0">
      <p:cViewPr varScale="1">
        <p:scale>
          <a:sx n="117" d="100"/>
          <a:sy n="117" d="100"/>
        </p:scale>
        <p:origin x="360"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font" Target="fonts/font6.fntdata"/><Relationship Id="rId89" Type="http://schemas.openxmlformats.org/officeDocument/2006/relationships/presProps" Target="presProps.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font" Target="fonts/font1.fntdata"/><Relationship Id="rId5" Type="http://schemas.openxmlformats.org/officeDocument/2006/relationships/slide" Target="slides/slide3.xml"/><Relationship Id="rId90" Type="http://schemas.openxmlformats.org/officeDocument/2006/relationships/viewProps" Target="viewProps.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font" Target="fonts/font2.fntdata"/><Relationship Id="rId85" Type="http://schemas.openxmlformats.org/officeDocument/2006/relationships/font" Target="fonts/font7.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font" Target="fonts/font5.fntdata"/><Relationship Id="rId88" Type="http://schemas.openxmlformats.org/officeDocument/2006/relationships/font" Target="fonts/font10.fntdata"/><Relationship Id="rId9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notesMaster" Target="notesMasters/notesMaster1.xml"/><Relationship Id="rId81" Type="http://schemas.openxmlformats.org/officeDocument/2006/relationships/font" Target="fonts/font3.fntdata"/><Relationship Id="rId86" Type="http://schemas.openxmlformats.org/officeDocument/2006/relationships/font" Target="fonts/font8.fntdata"/><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tableStyles" Target="tableStyles.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font" Target="fonts/font9.fntdata"/><Relationship Id="rId61" Type="http://schemas.openxmlformats.org/officeDocument/2006/relationships/slide" Target="slides/slide59.xml"/><Relationship Id="rId82" Type="http://schemas.openxmlformats.org/officeDocument/2006/relationships/font" Target="fonts/font4.fntdata"/><Relationship Id="rId19" Type="http://schemas.openxmlformats.org/officeDocument/2006/relationships/slide" Target="slides/slide1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1ff5b76c14e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3" name="Google Shape;153;g1ff5b76c14e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1ff5b76c14e_0_7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7" name="Google Shape;247;g1ff5b76c14e_0_7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1ff5b76c14e_0_8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8" name="Google Shape;258;g1ff5b76c14e_0_8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g1ff5b76c14e_0_8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8" name="Google Shape;268;g1ff5b76c14e_0_8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1ff5b76c14e_0_9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8" name="Google Shape;278;g1ff5b76c14e_0_9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1ff5b76c14e_0_10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8" name="Google Shape;288;g1ff5b76c14e_0_10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1ff5b76c14e_0_11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9" name="Google Shape;299;g1ff5b76c14e_0_1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g1ff5b76c14e_0_12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8" name="Google Shape;308;g1ff5b76c14e_0_1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1ff5b76c14e_0_13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9" name="Google Shape;319;g1ff5b76c14e_0_1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1ff5b76c14e_0_14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1" name="Google Shape;331;g1ff5b76c14e_0_1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g1ff5b76c14e_0_15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3" name="Google Shape;343;g1ff5b76c14e_0_15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1ff5b76c14e_0_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8" name="Google Shape;158;g1ff5b76c14e_0_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1ff5b76c14e_0_16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5" name="Google Shape;355;g1ff5b76c14e_0_16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g1ff5b76c14e_0_17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8" name="Google Shape;368;g1ff5b76c14e_0_17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g1ff5b76c14e_0_18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1" name="Google Shape;381;g1ff5b76c14e_0_18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g1ff5b76c14e_0_19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3" name="Google Shape;393;g1ff5b76c14e_0_19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g1ff5b76c14e_0_21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5" name="Google Shape;405;g1ff5b76c14e_0_2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Google Shape;413;g1ff5b76c14e_0_21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4" name="Google Shape;414;g1ff5b76c14e_0_2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g1ff5b76c14e_0_35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2" name="Google Shape;422;g1ff5b76c14e_0_35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g2ca96e368b8_2_23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3" name="Google Shape;433;g2ca96e368b8_2_2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p:cNvGrpSpPr/>
        <p:nvPr/>
      </p:nvGrpSpPr>
      <p:grpSpPr>
        <a:xfrm>
          <a:off x="0" y="0"/>
          <a:ext cx="0" cy="0"/>
          <a:chOff x="0" y="0"/>
          <a:chExt cx="0" cy="0"/>
        </a:xfrm>
      </p:grpSpPr>
      <p:sp>
        <p:nvSpPr>
          <p:cNvPr id="440" name="Google Shape;440;g2ca96e368b8_2_24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1" name="Google Shape;441;g2ca96e368b8_2_2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
        <p:cNvGrpSpPr/>
        <p:nvPr/>
      </p:nvGrpSpPr>
      <p:grpSpPr>
        <a:xfrm>
          <a:off x="0" y="0"/>
          <a:ext cx="0" cy="0"/>
          <a:chOff x="0" y="0"/>
          <a:chExt cx="0" cy="0"/>
        </a:xfrm>
      </p:grpSpPr>
      <p:sp>
        <p:nvSpPr>
          <p:cNvPr id="448" name="Google Shape;448;g2ca96e368b8_2_25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9" name="Google Shape;449;g2ca96e368b8_2_25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1ff5b76c14e_0_1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0" name="Google Shape;170;g1ff5b76c14e_0_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5"/>
        <p:cNvGrpSpPr/>
        <p:nvPr/>
      </p:nvGrpSpPr>
      <p:grpSpPr>
        <a:xfrm>
          <a:off x="0" y="0"/>
          <a:ext cx="0" cy="0"/>
          <a:chOff x="0" y="0"/>
          <a:chExt cx="0" cy="0"/>
        </a:xfrm>
      </p:grpSpPr>
      <p:sp>
        <p:nvSpPr>
          <p:cNvPr id="456" name="Google Shape;456;g2ca96e368b8_2_25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7" name="Google Shape;457;g2ca96e368b8_2_25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
        <p:cNvGrpSpPr/>
        <p:nvPr/>
      </p:nvGrpSpPr>
      <p:grpSpPr>
        <a:xfrm>
          <a:off x="0" y="0"/>
          <a:ext cx="0" cy="0"/>
          <a:chOff x="0" y="0"/>
          <a:chExt cx="0" cy="0"/>
        </a:xfrm>
      </p:grpSpPr>
      <p:sp>
        <p:nvSpPr>
          <p:cNvPr id="464" name="Google Shape;464;g2ca96e368b8_2_26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5" name="Google Shape;465;g2ca96e368b8_2_26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g2d28dcb286d_1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3" name="Google Shape;473;g2d28dcb286d_1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74" name="Google Shape;474;g2d28dcb286d_1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32</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9"/>
        <p:cNvGrpSpPr/>
        <p:nvPr/>
      </p:nvGrpSpPr>
      <p:grpSpPr>
        <a:xfrm>
          <a:off x="0" y="0"/>
          <a:ext cx="0" cy="0"/>
          <a:chOff x="0" y="0"/>
          <a:chExt cx="0" cy="0"/>
        </a:xfrm>
      </p:grpSpPr>
      <p:sp>
        <p:nvSpPr>
          <p:cNvPr id="480" name="Google Shape;480;g1ff61eef384_1_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1" name="Google Shape;481;g1ff61eef384_1_1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82" name="Google Shape;482;g1ff61eef384_1_1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33</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
        <p:cNvGrpSpPr/>
        <p:nvPr/>
      </p:nvGrpSpPr>
      <p:grpSpPr>
        <a:xfrm>
          <a:off x="0" y="0"/>
          <a:ext cx="0" cy="0"/>
          <a:chOff x="0" y="0"/>
          <a:chExt cx="0" cy="0"/>
        </a:xfrm>
      </p:grpSpPr>
      <p:sp>
        <p:nvSpPr>
          <p:cNvPr id="488" name="Google Shape;488;g1ff61eef384_1_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9" name="Google Shape;489;g1ff61eef384_1_3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90" name="Google Shape;490;g1ff61eef384_1_3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34</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p:cNvGrpSpPr/>
        <p:nvPr/>
      </p:nvGrpSpPr>
      <p:grpSpPr>
        <a:xfrm>
          <a:off x="0" y="0"/>
          <a:ext cx="0" cy="0"/>
          <a:chOff x="0" y="0"/>
          <a:chExt cx="0" cy="0"/>
        </a:xfrm>
      </p:grpSpPr>
      <p:sp>
        <p:nvSpPr>
          <p:cNvPr id="496" name="Google Shape;496;g1ff61eef384_1_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7" name="Google Shape;497;g1ff61eef384_1_1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98" name="Google Shape;498;g1ff61eef384_1_1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35</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3"/>
        <p:cNvGrpSpPr/>
        <p:nvPr/>
      </p:nvGrpSpPr>
      <p:grpSpPr>
        <a:xfrm>
          <a:off x="0" y="0"/>
          <a:ext cx="0" cy="0"/>
          <a:chOff x="0" y="0"/>
          <a:chExt cx="0" cy="0"/>
        </a:xfrm>
      </p:grpSpPr>
      <p:sp>
        <p:nvSpPr>
          <p:cNvPr id="504" name="Google Shape;504;g2cae0568785_3_4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05" name="Google Shape;505;g2cae0568785_3_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4"/>
        <p:cNvGrpSpPr/>
        <p:nvPr/>
      </p:nvGrpSpPr>
      <p:grpSpPr>
        <a:xfrm>
          <a:off x="0" y="0"/>
          <a:ext cx="0" cy="0"/>
          <a:chOff x="0" y="0"/>
          <a:chExt cx="0" cy="0"/>
        </a:xfrm>
      </p:grpSpPr>
      <p:sp>
        <p:nvSpPr>
          <p:cNvPr id="515" name="Google Shape;515;g2d9e336181e_0_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16" name="Google Shape;516;g2d9e336181e_0_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4"/>
        <p:cNvGrpSpPr/>
        <p:nvPr/>
      </p:nvGrpSpPr>
      <p:grpSpPr>
        <a:xfrm>
          <a:off x="0" y="0"/>
          <a:ext cx="0" cy="0"/>
          <a:chOff x="0" y="0"/>
          <a:chExt cx="0" cy="0"/>
        </a:xfrm>
      </p:grpSpPr>
      <p:sp>
        <p:nvSpPr>
          <p:cNvPr id="525" name="Google Shape;525;g2cae0568785_3_2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26" name="Google Shape;526;g2cae0568785_3_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5"/>
        <p:cNvGrpSpPr/>
        <p:nvPr/>
      </p:nvGrpSpPr>
      <p:grpSpPr>
        <a:xfrm>
          <a:off x="0" y="0"/>
          <a:ext cx="0" cy="0"/>
          <a:chOff x="0" y="0"/>
          <a:chExt cx="0" cy="0"/>
        </a:xfrm>
      </p:grpSpPr>
      <p:sp>
        <p:nvSpPr>
          <p:cNvPr id="536" name="Google Shape;536;g2cae0568785_3_6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37" name="Google Shape;537;g2cae0568785_3_6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1ff5b76c14e_0_4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0" name="Google Shape;200;g1ff5b76c14e_0_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
        <p:cNvGrpSpPr/>
        <p:nvPr/>
      </p:nvGrpSpPr>
      <p:grpSpPr>
        <a:xfrm>
          <a:off x="0" y="0"/>
          <a:ext cx="0" cy="0"/>
          <a:chOff x="0" y="0"/>
          <a:chExt cx="0" cy="0"/>
        </a:xfrm>
      </p:grpSpPr>
      <p:sp>
        <p:nvSpPr>
          <p:cNvPr id="545" name="Google Shape;545;g2d9e336181e_0_5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46" name="Google Shape;546;g2d9e336181e_0_5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3"/>
        <p:cNvGrpSpPr/>
        <p:nvPr/>
      </p:nvGrpSpPr>
      <p:grpSpPr>
        <a:xfrm>
          <a:off x="0" y="0"/>
          <a:ext cx="0" cy="0"/>
          <a:chOff x="0" y="0"/>
          <a:chExt cx="0" cy="0"/>
        </a:xfrm>
      </p:grpSpPr>
      <p:sp>
        <p:nvSpPr>
          <p:cNvPr id="554" name="Google Shape;554;g2d9e336181e_0_1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55" name="Google Shape;555;g2d9e336181e_0_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4"/>
        <p:cNvGrpSpPr/>
        <p:nvPr/>
      </p:nvGrpSpPr>
      <p:grpSpPr>
        <a:xfrm>
          <a:off x="0" y="0"/>
          <a:ext cx="0" cy="0"/>
          <a:chOff x="0" y="0"/>
          <a:chExt cx="0" cy="0"/>
        </a:xfrm>
      </p:grpSpPr>
      <p:sp>
        <p:nvSpPr>
          <p:cNvPr id="565" name="Google Shape;565;g2cae0568785_3_3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66" name="Google Shape;566;g2cae0568785_3_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
        <p:cNvGrpSpPr/>
        <p:nvPr/>
      </p:nvGrpSpPr>
      <p:grpSpPr>
        <a:xfrm>
          <a:off x="0" y="0"/>
          <a:ext cx="0" cy="0"/>
          <a:chOff x="0" y="0"/>
          <a:chExt cx="0" cy="0"/>
        </a:xfrm>
      </p:grpSpPr>
      <p:sp>
        <p:nvSpPr>
          <p:cNvPr id="573" name="Google Shape;573;g1ff61eef384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74" name="Google Shape;574;g1ff61eef384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
        <p:cNvGrpSpPr/>
        <p:nvPr/>
      </p:nvGrpSpPr>
      <p:grpSpPr>
        <a:xfrm>
          <a:off x="0" y="0"/>
          <a:ext cx="0" cy="0"/>
          <a:chOff x="0" y="0"/>
          <a:chExt cx="0" cy="0"/>
        </a:xfrm>
      </p:grpSpPr>
      <p:sp>
        <p:nvSpPr>
          <p:cNvPr id="581" name="Google Shape;581;g1ff5b76c14e_0_36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82" name="Google Shape;582;g1ff5b76c14e_0_36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8"/>
        <p:cNvGrpSpPr/>
        <p:nvPr/>
      </p:nvGrpSpPr>
      <p:grpSpPr>
        <a:xfrm>
          <a:off x="0" y="0"/>
          <a:ext cx="0" cy="0"/>
          <a:chOff x="0" y="0"/>
          <a:chExt cx="0" cy="0"/>
        </a:xfrm>
      </p:grpSpPr>
      <p:sp>
        <p:nvSpPr>
          <p:cNvPr id="589" name="Google Shape;589;g1ff61eef384_0_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90" name="Google Shape;590;g1ff61eef384_0_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Google Shape;597;g2cae0568785_3_1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98" name="Google Shape;598;g2cae0568785_3_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5"/>
        <p:cNvGrpSpPr/>
        <p:nvPr/>
      </p:nvGrpSpPr>
      <p:grpSpPr>
        <a:xfrm>
          <a:off x="0" y="0"/>
          <a:ext cx="0" cy="0"/>
          <a:chOff x="0" y="0"/>
          <a:chExt cx="0" cy="0"/>
        </a:xfrm>
      </p:grpSpPr>
      <p:sp>
        <p:nvSpPr>
          <p:cNvPr id="606" name="Google Shape;606;g2cae0568785_3_24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07" name="Google Shape;607;g2cae0568785_3_2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6"/>
        <p:cNvGrpSpPr/>
        <p:nvPr/>
      </p:nvGrpSpPr>
      <p:grpSpPr>
        <a:xfrm>
          <a:off x="0" y="0"/>
          <a:ext cx="0" cy="0"/>
          <a:chOff x="0" y="0"/>
          <a:chExt cx="0" cy="0"/>
        </a:xfrm>
      </p:grpSpPr>
      <p:sp>
        <p:nvSpPr>
          <p:cNvPr id="617" name="Google Shape;617;g2cae0568785_3_21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18" name="Google Shape;618;g2cae0568785_3_2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5"/>
        <p:cNvGrpSpPr/>
        <p:nvPr/>
      </p:nvGrpSpPr>
      <p:grpSpPr>
        <a:xfrm>
          <a:off x="0" y="0"/>
          <a:ext cx="0" cy="0"/>
          <a:chOff x="0" y="0"/>
          <a:chExt cx="0" cy="0"/>
        </a:xfrm>
      </p:grpSpPr>
      <p:sp>
        <p:nvSpPr>
          <p:cNvPr id="626" name="Google Shape;626;g2d28dcb286d_2_3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27" name="Google Shape;627;g2d28dcb286d_2_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2d9e336181e_0_15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8" name="Google Shape;208;g2d9e336181e_0_15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4"/>
        <p:cNvGrpSpPr/>
        <p:nvPr/>
      </p:nvGrpSpPr>
      <p:grpSpPr>
        <a:xfrm>
          <a:off x="0" y="0"/>
          <a:ext cx="0" cy="0"/>
          <a:chOff x="0" y="0"/>
          <a:chExt cx="0" cy="0"/>
        </a:xfrm>
      </p:grpSpPr>
      <p:sp>
        <p:nvSpPr>
          <p:cNvPr id="635" name="Google Shape;635;g2d28dcb286d_2_4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36" name="Google Shape;636;g2d28dcb286d_2_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3"/>
        <p:cNvGrpSpPr/>
        <p:nvPr/>
      </p:nvGrpSpPr>
      <p:grpSpPr>
        <a:xfrm>
          <a:off x="0" y="0"/>
          <a:ext cx="0" cy="0"/>
          <a:chOff x="0" y="0"/>
          <a:chExt cx="0" cy="0"/>
        </a:xfrm>
      </p:grpSpPr>
      <p:sp>
        <p:nvSpPr>
          <p:cNvPr id="644" name="Google Shape;644;g2cae0568785_3_5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45" name="Google Shape;645;g2cae0568785_3_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4"/>
        <p:cNvGrpSpPr/>
        <p:nvPr/>
      </p:nvGrpSpPr>
      <p:grpSpPr>
        <a:xfrm>
          <a:off x="0" y="0"/>
          <a:ext cx="0" cy="0"/>
          <a:chOff x="0" y="0"/>
          <a:chExt cx="0" cy="0"/>
        </a:xfrm>
      </p:grpSpPr>
      <p:sp>
        <p:nvSpPr>
          <p:cNvPr id="655" name="Google Shape;655;g2d9e336181e_0_2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56" name="Google Shape;656;g2d9e336181e_0_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Google Shape;663;g2d9e336181e_0_4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64" name="Google Shape;664;g2d9e336181e_0_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0"/>
        <p:cNvGrpSpPr/>
        <p:nvPr/>
      </p:nvGrpSpPr>
      <p:grpSpPr>
        <a:xfrm>
          <a:off x="0" y="0"/>
          <a:ext cx="0" cy="0"/>
          <a:chOff x="0" y="0"/>
          <a:chExt cx="0" cy="0"/>
        </a:xfrm>
      </p:grpSpPr>
      <p:sp>
        <p:nvSpPr>
          <p:cNvPr id="671" name="Google Shape;671;g2cae0568785_2_8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72" name="Google Shape;672;g2cae0568785_2_8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1"/>
        <p:cNvGrpSpPr/>
        <p:nvPr/>
      </p:nvGrpSpPr>
      <p:grpSpPr>
        <a:xfrm>
          <a:off x="0" y="0"/>
          <a:ext cx="0" cy="0"/>
          <a:chOff x="0" y="0"/>
          <a:chExt cx="0" cy="0"/>
        </a:xfrm>
      </p:grpSpPr>
      <p:sp>
        <p:nvSpPr>
          <p:cNvPr id="682" name="Google Shape;682;g1ff61eef384_0_1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83" name="Google Shape;683;g1ff61eef384_0_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9"/>
        <p:cNvGrpSpPr/>
        <p:nvPr/>
      </p:nvGrpSpPr>
      <p:grpSpPr>
        <a:xfrm>
          <a:off x="0" y="0"/>
          <a:ext cx="0" cy="0"/>
          <a:chOff x="0" y="0"/>
          <a:chExt cx="0" cy="0"/>
        </a:xfrm>
      </p:grpSpPr>
      <p:sp>
        <p:nvSpPr>
          <p:cNvPr id="690" name="Google Shape;690;g2cae0568785_3_26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91" name="Google Shape;691;g2cae0568785_3_26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8"/>
        <p:cNvGrpSpPr/>
        <p:nvPr/>
      </p:nvGrpSpPr>
      <p:grpSpPr>
        <a:xfrm>
          <a:off x="0" y="0"/>
          <a:ext cx="0" cy="0"/>
          <a:chOff x="0" y="0"/>
          <a:chExt cx="0" cy="0"/>
        </a:xfrm>
      </p:grpSpPr>
      <p:sp>
        <p:nvSpPr>
          <p:cNvPr id="699" name="Google Shape;699;g2cae0568785_2_5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00" name="Google Shape;700;g2cae0568785_2_5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7"/>
        <p:cNvGrpSpPr/>
        <p:nvPr/>
      </p:nvGrpSpPr>
      <p:grpSpPr>
        <a:xfrm>
          <a:off x="0" y="0"/>
          <a:ext cx="0" cy="0"/>
          <a:chOff x="0" y="0"/>
          <a:chExt cx="0" cy="0"/>
        </a:xfrm>
      </p:grpSpPr>
      <p:sp>
        <p:nvSpPr>
          <p:cNvPr id="708" name="Google Shape;708;g2cae0568785_2_5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09" name="Google Shape;709;g2cae0568785_2_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6"/>
        <p:cNvGrpSpPr/>
        <p:nvPr/>
      </p:nvGrpSpPr>
      <p:grpSpPr>
        <a:xfrm>
          <a:off x="0" y="0"/>
          <a:ext cx="0" cy="0"/>
          <a:chOff x="0" y="0"/>
          <a:chExt cx="0" cy="0"/>
        </a:xfrm>
      </p:grpSpPr>
      <p:sp>
        <p:nvSpPr>
          <p:cNvPr id="717" name="Google Shape;717;g2d9e336181e_0_9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18" name="Google Shape;718;g2d9e336181e_0_9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2d9e336181e_0_15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6" name="Google Shape;216;g2d9e336181e_0_1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5"/>
        <p:cNvGrpSpPr/>
        <p:nvPr/>
      </p:nvGrpSpPr>
      <p:grpSpPr>
        <a:xfrm>
          <a:off x="0" y="0"/>
          <a:ext cx="0" cy="0"/>
          <a:chOff x="0" y="0"/>
          <a:chExt cx="0" cy="0"/>
        </a:xfrm>
      </p:grpSpPr>
      <p:sp>
        <p:nvSpPr>
          <p:cNvPr id="726" name="Google Shape;726;g2cae0568785_3_9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27" name="Google Shape;727;g2cae0568785_3_9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6"/>
        <p:cNvGrpSpPr/>
        <p:nvPr/>
      </p:nvGrpSpPr>
      <p:grpSpPr>
        <a:xfrm>
          <a:off x="0" y="0"/>
          <a:ext cx="0" cy="0"/>
          <a:chOff x="0" y="0"/>
          <a:chExt cx="0" cy="0"/>
        </a:xfrm>
      </p:grpSpPr>
      <p:sp>
        <p:nvSpPr>
          <p:cNvPr id="737" name="Google Shape;737;g2ca96e368b8_2_3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38" name="Google Shape;738;g2ca96e368b8_2_3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3"/>
        <p:cNvGrpSpPr/>
        <p:nvPr/>
      </p:nvGrpSpPr>
      <p:grpSpPr>
        <a:xfrm>
          <a:off x="0" y="0"/>
          <a:ext cx="0" cy="0"/>
          <a:chOff x="0" y="0"/>
          <a:chExt cx="0" cy="0"/>
        </a:xfrm>
      </p:grpSpPr>
      <p:sp>
        <p:nvSpPr>
          <p:cNvPr id="744" name="Google Shape;744;g2cae0568785_3_14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45" name="Google Shape;745;g2cae0568785_3_1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4"/>
        <p:cNvGrpSpPr/>
        <p:nvPr/>
      </p:nvGrpSpPr>
      <p:grpSpPr>
        <a:xfrm>
          <a:off x="0" y="0"/>
          <a:ext cx="0" cy="0"/>
          <a:chOff x="0" y="0"/>
          <a:chExt cx="0" cy="0"/>
        </a:xfrm>
      </p:grpSpPr>
      <p:sp>
        <p:nvSpPr>
          <p:cNvPr id="755" name="Google Shape;755;g2ca96e368b8_2_33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56" name="Google Shape;756;g2ca96e368b8_2_3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1"/>
        <p:cNvGrpSpPr/>
        <p:nvPr/>
      </p:nvGrpSpPr>
      <p:grpSpPr>
        <a:xfrm>
          <a:off x="0" y="0"/>
          <a:ext cx="0" cy="0"/>
          <a:chOff x="0" y="0"/>
          <a:chExt cx="0" cy="0"/>
        </a:xfrm>
      </p:grpSpPr>
      <p:sp>
        <p:nvSpPr>
          <p:cNvPr id="762" name="Google Shape;762;g2cb053a55e5_3_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63" name="Google Shape;763;g2cb053a55e5_3_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8"/>
        <p:cNvGrpSpPr/>
        <p:nvPr/>
      </p:nvGrpSpPr>
      <p:grpSpPr>
        <a:xfrm>
          <a:off x="0" y="0"/>
          <a:ext cx="0" cy="0"/>
          <a:chOff x="0" y="0"/>
          <a:chExt cx="0" cy="0"/>
        </a:xfrm>
      </p:grpSpPr>
      <p:sp>
        <p:nvSpPr>
          <p:cNvPr id="769" name="Google Shape;769;g2cb053a55e5_3_1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70" name="Google Shape;770;g2cb053a55e5_3_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5"/>
        <p:cNvGrpSpPr/>
        <p:nvPr/>
      </p:nvGrpSpPr>
      <p:grpSpPr>
        <a:xfrm>
          <a:off x="0" y="0"/>
          <a:ext cx="0" cy="0"/>
          <a:chOff x="0" y="0"/>
          <a:chExt cx="0" cy="0"/>
        </a:xfrm>
      </p:grpSpPr>
      <p:sp>
        <p:nvSpPr>
          <p:cNvPr id="776" name="Google Shape;776;g2cb053a55e5_3_1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77" name="Google Shape;777;g2cb053a55e5_3_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2"/>
        <p:cNvGrpSpPr/>
        <p:nvPr/>
      </p:nvGrpSpPr>
      <p:grpSpPr>
        <a:xfrm>
          <a:off x="0" y="0"/>
          <a:ext cx="0" cy="0"/>
          <a:chOff x="0" y="0"/>
          <a:chExt cx="0" cy="0"/>
        </a:xfrm>
      </p:grpSpPr>
      <p:sp>
        <p:nvSpPr>
          <p:cNvPr id="783" name="Google Shape;783;g2cb053a55e5_8_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84" name="Google Shape;784;g2cb053a55e5_8_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9"/>
        <p:cNvGrpSpPr/>
        <p:nvPr/>
      </p:nvGrpSpPr>
      <p:grpSpPr>
        <a:xfrm>
          <a:off x="0" y="0"/>
          <a:ext cx="0" cy="0"/>
          <a:chOff x="0" y="0"/>
          <a:chExt cx="0" cy="0"/>
        </a:xfrm>
      </p:grpSpPr>
      <p:sp>
        <p:nvSpPr>
          <p:cNvPr id="790" name="Google Shape;790;g2cae0568785_3_16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91" name="Google Shape;791;g2cae0568785_3_16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7"/>
        <p:cNvGrpSpPr/>
        <p:nvPr/>
      </p:nvGrpSpPr>
      <p:grpSpPr>
        <a:xfrm>
          <a:off x="0" y="0"/>
          <a:ext cx="0" cy="0"/>
          <a:chOff x="0" y="0"/>
          <a:chExt cx="0" cy="0"/>
        </a:xfrm>
      </p:grpSpPr>
      <p:sp>
        <p:nvSpPr>
          <p:cNvPr id="798" name="Google Shape;798;g2d9e336181e_0_12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99" name="Google Shape;799;g2d9e336181e_0_1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1ff5b76c14e_0_5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4" name="Google Shape;224;g1ff5b76c14e_0_5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8"/>
        <p:cNvGrpSpPr/>
        <p:nvPr/>
      </p:nvGrpSpPr>
      <p:grpSpPr>
        <a:xfrm>
          <a:off x="0" y="0"/>
          <a:ext cx="0" cy="0"/>
          <a:chOff x="0" y="0"/>
          <a:chExt cx="0" cy="0"/>
        </a:xfrm>
      </p:grpSpPr>
      <p:sp>
        <p:nvSpPr>
          <p:cNvPr id="809" name="Google Shape;809;g2d9e336181e_0_13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10" name="Google Shape;810;g2d9e336181e_0_1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5"/>
        <p:cNvGrpSpPr/>
        <p:nvPr/>
      </p:nvGrpSpPr>
      <p:grpSpPr>
        <a:xfrm>
          <a:off x="0" y="0"/>
          <a:ext cx="0" cy="0"/>
          <a:chOff x="0" y="0"/>
          <a:chExt cx="0" cy="0"/>
        </a:xfrm>
      </p:grpSpPr>
      <p:sp>
        <p:nvSpPr>
          <p:cNvPr id="816" name="Google Shape;816;g2cae0568785_3_16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17" name="Google Shape;817;g2cae0568785_3_16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7"/>
        <p:cNvGrpSpPr/>
        <p:nvPr/>
      </p:nvGrpSpPr>
      <p:grpSpPr>
        <a:xfrm>
          <a:off x="0" y="0"/>
          <a:ext cx="0" cy="0"/>
          <a:chOff x="0" y="0"/>
          <a:chExt cx="0" cy="0"/>
        </a:xfrm>
      </p:grpSpPr>
      <p:sp>
        <p:nvSpPr>
          <p:cNvPr id="828" name="Google Shape;828;g2cae0568785_3_18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29" name="Google Shape;829;g2cae0568785_3_18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9"/>
        <p:cNvGrpSpPr/>
        <p:nvPr/>
      </p:nvGrpSpPr>
      <p:grpSpPr>
        <a:xfrm>
          <a:off x="0" y="0"/>
          <a:ext cx="0" cy="0"/>
          <a:chOff x="0" y="0"/>
          <a:chExt cx="0" cy="0"/>
        </a:xfrm>
      </p:grpSpPr>
      <p:sp>
        <p:nvSpPr>
          <p:cNvPr id="840" name="Google Shape;840;g2cae0568785_3_20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41" name="Google Shape;841;g2cae0568785_3_20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7"/>
        <p:cNvGrpSpPr/>
        <p:nvPr/>
      </p:nvGrpSpPr>
      <p:grpSpPr>
        <a:xfrm>
          <a:off x="0" y="0"/>
          <a:ext cx="0" cy="0"/>
          <a:chOff x="0" y="0"/>
          <a:chExt cx="0" cy="0"/>
        </a:xfrm>
      </p:grpSpPr>
      <p:sp>
        <p:nvSpPr>
          <p:cNvPr id="848" name="Google Shape;848;g2ca96e368b8_2_35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49" name="Google Shape;849;g2ca96e368b8_2_35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2"/>
        <p:cNvGrpSpPr/>
        <p:nvPr/>
      </p:nvGrpSpPr>
      <p:grpSpPr>
        <a:xfrm>
          <a:off x="0" y="0"/>
          <a:ext cx="0" cy="0"/>
          <a:chOff x="0" y="0"/>
          <a:chExt cx="0" cy="0"/>
        </a:xfrm>
      </p:grpSpPr>
      <p:sp>
        <p:nvSpPr>
          <p:cNvPr id="853" name="Google Shape;853;g2d9e336181e_0_9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54" name="Google Shape;854;g2d9e336181e_0_9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1ff5b76c14e_0_5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1" name="Google Shape;231;g1ff5b76c14e_0_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1ff5b76c14e_0_6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8" name="Google Shape;238;g1ff5b76c14e_0_6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2"/>
          <p:cNvSpPr txBox="1">
            <a:spLocks noGrp="1"/>
          </p:cNvSpPr>
          <p:nvPr>
            <p:ph type="ctrTitle"/>
          </p:nvPr>
        </p:nvSpPr>
        <p:spPr>
          <a:xfrm>
            <a:off x="1600200" y="2386744"/>
            <a:ext cx="8991600" cy="1645920"/>
          </a:xfrm>
          <a:prstGeom prst="rect">
            <a:avLst/>
          </a:prstGeom>
          <a:solidFill>
            <a:srgbClr val="FFFFFF"/>
          </a:solidFill>
          <a:ln w="38100" cap="flat" cmpd="sng">
            <a:solidFill>
              <a:srgbClr val="404040"/>
            </a:solidFill>
            <a:prstDash val="solid"/>
            <a:round/>
            <a:headEnd type="none" w="sm" len="sm"/>
            <a:tailEnd type="none" w="sm" len="sm"/>
          </a:ln>
        </p:spPr>
        <p:txBody>
          <a:bodyPr spcFirstLastPara="1" wrap="square" lIns="274300" tIns="182875" rIns="274300" bIns="182875" anchor="ctr" anchorCtr="1">
            <a:normAutofit/>
          </a:bodyPr>
          <a:lstStyle>
            <a:lvl1pPr lvl="0" algn="ctr">
              <a:lnSpc>
                <a:spcPct val="90000"/>
              </a:lnSpc>
              <a:spcBef>
                <a:spcPts val="0"/>
              </a:spcBef>
              <a:spcAft>
                <a:spcPts val="0"/>
              </a:spcAft>
              <a:buClr>
                <a:srgbClr val="262626"/>
              </a:buClr>
              <a:buSzPts val="3800"/>
              <a:buFont typeface="Gill Sans"/>
              <a:buNone/>
              <a:defRPr sz="3800">
                <a:solidFill>
                  <a:srgbClr val="26262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2"/>
          <p:cNvSpPr txBox="1">
            <a:spLocks noGrp="1"/>
          </p:cNvSpPr>
          <p:nvPr>
            <p:ph type="subTitle" idx="1"/>
          </p:nvPr>
        </p:nvSpPr>
        <p:spPr>
          <a:xfrm>
            <a:off x="2695194" y="4352544"/>
            <a:ext cx="6801612" cy="1239894"/>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1000"/>
              </a:spcBef>
              <a:spcAft>
                <a:spcPts val="0"/>
              </a:spcAft>
              <a:buSzPts val="2000"/>
              <a:buNone/>
              <a:defRPr sz="2000">
                <a:solidFill>
                  <a:srgbClr val="FEFEFE"/>
                </a:solidFill>
              </a:defRPr>
            </a:lvl1pPr>
            <a:lvl2pPr lvl="1" algn="ctr">
              <a:lnSpc>
                <a:spcPct val="100000"/>
              </a:lnSpc>
              <a:spcBef>
                <a:spcPts val="1000"/>
              </a:spcBef>
              <a:spcAft>
                <a:spcPts val="0"/>
              </a:spcAft>
              <a:buSzPts val="2000"/>
              <a:buNone/>
              <a:defRPr sz="2000"/>
            </a:lvl2pPr>
            <a:lvl3pPr lvl="2" algn="ctr">
              <a:lnSpc>
                <a:spcPct val="100000"/>
              </a:lnSpc>
              <a:spcBef>
                <a:spcPts val="1000"/>
              </a:spcBef>
              <a:spcAft>
                <a:spcPts val="0"/>
              </a:spcAft>
              <a:buSzPts val="1800"/>
              <a:buNone/>
              <a:defRPr sz="1800"/>
            </a:lvl3pPr>
            <a:lvl4pPr lvl="3" algn="ctr">
              <a:lnSpc>
                <a:spcPct val="100000"/>
              </a:lnSpc>
              <a:spcBef>
                <a:spcPts val="1000"/>
              </a:spcBef>
              <a:spcAft>
                <a:spcPts val="0"/>
              </a:spcAft>
              <a:buSzPts val="1600"/>
              <a:buNone/>
              <a:defRPr sz="1600"/>
            </a:lvl4pPr>
            <a:lvl5pPr lvl="4" algn="ctr">
              <a:lnSpc>
                <a:spcPct val="100000"/>
              </a:lnSpc>
              <a:spcBef>
                <a:spcPts val="1000"/>
              </a:spcBef>
              <a:spcAft>
                <a:spcPts val="0"/>
              </a:spcAft>
              <a:buSzPts val="1600"/>
              <a:buNone/>
              <a:defRPr sz="1600"/>
            </a:lvl5pPr>
            <a:lvl6pPr lvl="5" algn="ctr">
              <a:lnSpc>
                <a:spcPct val="100000"/>
              </a:lnSpc>
              <a:spcBef>
                <a:spcPts val="1000"/>
              </a:spcBef>
              <a:spcAft>
                <a:spcPts val="0"/>
              </a:spcAft>
              <a:buSzPts val="1600"/>
              <a:buNone/>
              <a:defRPr sz="1600"/>
            </a:lvl6pPr>
            <a:lvl7pPr lvl="6" algn="ctr">
              <a:lnSpc>
                <a:spcPct val="100000"/>
              </a:lnSpc>
              <a:spcBef>
                <a:spcPts val="1000"/>
              </a:spcBef>
              <a:spcAft>
                <a:spcPts val="0"/>
              </a:spcAft>
              <a:buSzPts val="1600"/>
              <a:buNone/>
              <a:defRPr sz="1600"/>
            </a:lvl7pPr>
            <a:lvl8pPr lvl="7" algn="ctr">
              <a:lnSpc>
                <a:spcPct val="100000"/>
              </a:lnSpc>
              <a:spcBef>
                <a:spcPts val="1000"/>
              </a:spcBef>
              <a:spcAft>
                <a:spcPts val="0"/>
              </a:spcAft>
              <a:buSzPts val="1600"/>
              <a:buNone/>
              <a:defRPr sz="1600"/>
            </a:lvl8pPr>
            <a:lvl9pPr lvl="8" algn="ctr">
              <a:lnSpc>
                <a:spcPct val="100000"/>
              </a:lnSpc>
              <a:spcBef>
                <a:spcPts val="1000"/>
              </a:spcBef>
              <a:spcAft>
                <a:spcPts val="0"/>
              </a:spcAft>
              <a:buSzPts val="1600"/>
              <a:buNone/>
              <a:defRPr sz="1600"/>
            </a:lvl9pPr>
          </a:lstStyle>
          <a:p>
            <a:endParaRPr/>
          </a:p>
        </p:txBody>
      </p:sp>
      <p:sp>
        <p:nvSpPr>
          <p:cNvPr id="18" name="Google Shape;18;p2"/>
          <p:cNvSpPr txBox="1">
            <a:spLocks noGrp="1"/>
          </p:cNvSpPr>
          <p:nvPr>
            <p:ph type="dt" idx="10"/>
          </p:nvPr>
        </p:nvSpPr>
        <p:spPr>
          <a:xfrm>
            <a:off x="7821429" y="6238816"/>
            <a:ext cx="2753746" cy="323968"/>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2"/>
          <p:cNvSpPr txBox="1">
            <a:spLocks noGrp="1"/>
          </p:cNvSpPr>
          <p:nvPr>
            <p:ph type="ftr" idx="11"/>
          </p:nvPr>
        </p:nvSpPr>
        <p:spPr>
          <a:xfrm>
            <a:off x="1600200" y="6236208"/>
            <a:ext cx="5901189" cy="32004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2"/>
          <p:cNvSpPr>
            <a:spLocks noGrp="1"/>
          </p:cNvSpPr>
          <p:nvPr>
            <p:ph type="sldNum" idx="12"/>
          </p:nvPr>
        </p:nvSpPr>
        <p:spPr>
          <a:xfrm>
            <a:off x="10758922" y="6217920"/>
            <a:ext cx="365760" cy="365760"/>
          </a:xfrm>
          <a:prstGeom prst="ellipse">
            <a:avLst/>
          </a:prstGeom>
          <a:solidFill>
            <a:srgbClr val="1D1D1D">
              <a:alpha val="69803"/>
            </a:srgbClr>
          </a:solidFill>
          <a:ln>
            <a:noFill/>
          </a:ln>
        </p:spPr>
        <p:txBody>
          <a:bodyPr spcFirstLastPara="1" wrap="square" lIns="18275" tIns="45700" rIns="1827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25"/>
        <p:cNvGrpSpPr/>
        <p:nvPr/>
      </p:nvGrpSpPr>
      <p:grpSpPr>
        <a:xfrm>
          <a:off x="0" y="0"/>
          <a:ext cx="0" cy="0"/>
          <a:chOff x="0" y="0"/>
          <a:chExt cx="0" cy="0"/>
        </a:xfrm>
      </p:grpSpPr>
      <p:sp>
        <p:nvSpPr>
          <p:cNvPr id="126" name="Google Shape;126;p12"/>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7" name="Google Shape;127;p12"/>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lt1"/>
              </a:buClr>
              <a:buSzPts val="3200"/>
              <a:buChar char="•"/>
              <a:defRPr sz="3200"/>
            </a:lvl1pPr>
            <a:lvl2pPr marL="914400" lvl="1" indent="-406400" algn="l">
              <a:lnSpc>
                <a:spcPct val="90000"/>
              </a:lnSpc>
              <a:spcBef>
                <a:spcPts val="500"/>
              </a:spcBef>
              <a:spcAft>
                <a:spcPts val="0"/>
              </a:spcAft>
              <a:buClr>
                <a:schemeClr val="lt1"/>
              </a:buClr>
              <a:buSzPts val="2800"/>
              <a:buChar char="•"/>
              <a:defRPr sz="2800"/>
            </a:lvl2pPr>
            <a:lvl3pPr marL="1371600" lvl="2" indent="-381000" algn="l">
              <a:lnSpc>
                <a:spcPct val="90000"/>
              </a:lnSpc>
              <a:spcBef>
                <a:spcPts val="500"/>
              </a:spcBef>
              <a:spcAft>
                <a:spcPts val="0"/>
              </a:spcAft>
              <a:buClr>
                <a:schemeClr val="lt1"/>
              </a:buClr>
              <a:buSzPts val="2400"/>
              <a:buChar char="•"/>
              <a:defRPr sz="2400"/>
            </a:lvl3pPr>
            <a:lvl4pPr marL="1828800" lvl="3" indent="-355600" algn="l">
              <a:lnSpc>
                <a:spcPct val="90000"/>
              </a:lnSpc>
              <a:spcBef>
                <a:spcPts val="500"/>
              </a:spcBef>
              <a:spcAft>
                <a:spcPts val="0"/>
              </a:spcAft>
              <a:buClr>
                <a:schemeClr val="lt1"/>
              </a:buClr>
              <a:buSzPts val="2000"/>
              <a:buChar char="•"/>
              <a:defRPr sz="2000"/>
            </a:lvl4pPr>
            <a:lvl5pPr marL="2286000" lvl="4" indent="-355600" algn="l">
              <a:lnSpc>
                <a:spcPct val="90000"/>
              </a:lnSpc>
              <a:spcBef>
                <a:spcPts val="500"/>
              </a:spcBef>
              <a:spcAft>
                <a:spcPts val="0"/>
              </a:spcAft>
              <a:buClr>
                <a:schemeClr val="lt1"/>
              </a:buClr>
              <a:buSzPts val="2000"/>
              <a:buChar char="•"/>
              <a:defRPr sz="2000"/>
            </a:lvl5pPr>
            <a:lvl6pPr marL="2743200" lvl="5" indent="-355600" algn="l">
              <a:lnSpc>
                <a:spcPct val="90000"/>
              </a:lnSpc>
              <a:spcBef>
                <a:spcPts val="500"/>
              </a:spcBef>
              <a:spcAft>
                <a:spcPts val="0"/>
              </a:spcAft>
              <a:buClr>
                <a:schemeClr val="lt1"/>
              </a:buClr>
              <a:buSzPts val="2000"/>
              <a:buChar char="•"/>
              <a:defRPr sz="2000"/>
            </a:lvl6pPr>
            <a:lvl7pPr marL="3200400" lvl="6" indent="-355600" algn="l">
              <a:lnSpc>
                <a:spcPct val="90000"/>
              </a:lnSpc>
              <a:spcBef>
                <a:spcPts val="500"/>
              </a:spcBef>
              <a:spcAft>
                <a:spcPts val="0"/>
              </a:spcAft>
              <a:buClr>
                <a:schemeClr val="lt1"/>
              </a:buClr>
              <a:buSzPts val="2000"/>
              <a:buChar char="•"/>
              <a:defRPr sz="2000"/>
            </a:lvl7pPr>
            <a:lvl8pPr marL="3657600" lvl="7" indent="-355600" algn="l">
              <a:lnSpc>
                <a:spcPct val="90000"/>
              </a:lnSpc>
              <a:spcBef>
                <a:spcPts val="500"/>
              </a:spcBef>
              <a:spcAft>
                <a:spcPts val="0"/>
              </a:spcAft>
              <a:buClr>
                <a:schemeClr val="lt1"/>
              </a:buClr>
              <a:buSzPts val="2000"/>
              <a:buChar char="•"/>
              <a:defRPr sz="2000"/>
            </a:lvl8pPr>
            <a:lvl9pPr marL="4114800" lvl="8" indent="-355600" algn="l">
              <a:lnSpc>
                <a:spcPct val="90000"/>
              </a:lnSpc>
              <a:spcBef>
                <a:spcPts val="500"/>
              </a:spcBef>
              <a:spcAft>
                <a:spcPts val="0"/>
              </a:spcAft>
              <a:buClr>
                <a:schemeClr val="lt1"/>
              </a:buClr>
              <a:buSzPts val="2000"/>
              <a:buChar char="•"/>
              <a:defRPr sz="2000"/>
            </a:lvl9pPr>
          </a:lstStyle>
          <a:p>
            <a:endParaRPr/>
          </a:p>
        </p:txBody>
      </p:sp>
      <p:sp>
        <p:nvSpPr>
          <p:cNvPr id="128" name="Google Shape;128;p12"/>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129" name="Google Shape;129;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0" name="Google Shape;130;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1" name="Google Shape;131;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32"/>
        <p:cNvGrpSpPr/>
        <p:nvPr/>
      </p:nvGrpSpPr>
      <p:grpSpPr>
        <a:xfrm>
          <a:off x="0" y="0"/>
          <a:ext cx="0" cy="0"/>
          <a:chOff x="0" y="0"/>
          <a:chExt cx="0" cy="0"/>
        </a:xfrm>
      </p:grpSpPr>
      <p:sp>
        <p:nvSpPr>
          <p:cNvPr id="133" name="Google Shape;133;p13"/>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4" name="Google Shape;134;p13"/>
          <p:cNvSpPr>
            <a:spLocks noGrp="1"/>
          </p:cNvSpPr>
          <p:nvPr>
            <p:ph type="pic" idx="2"/>
          </p:nvPr>
        </p:nvSpPr>
        <p:spPr>
          <a:xfrm>
            <a:off x="5183188" y="987425"/>
            <a:ext cx="6172200" cy="4873625"/>
          </a:xfrm>
          <a:prstGeom prst="rect">
            <a:avLst/>
          </a:prstGeom>
          <a:noFill/>
          <a:ln>
            <a:noFill/>
          </a:ln>
        </p:spPr>
      </p:sp>
      <p:sp>
        <p:nvSpPr>
          <p:cNvPr id="135" name="Google Shape;135;p13"/>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136" name="Google Shape;136;p1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7" name="Google Shape;137;p1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8" name="Google Shape;138;p1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39"/>
        <p:cNvGrpSpPr/>
        <p:nvPr/>
      </p:nvGrpSpPr>
      <p:grpSpPr>
        <a:xfrm>
          <a:off x="0" y="0"/>
          <a:ext cx="0" cy="0"/>
          <a:chOff x="0" y="0"/>
          <a:chExt cx="0" cy="0"/>
        </a:xfrm>
      </p:grpSpPr>
      <p:sp>
        <p:nvSpPr>
          <p:cNvPr id="140" name="Google Shape;140;p1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1" name="Google Shape;141;p14"/>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42" name="Google Shape;142;p1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3" name="Google Shape;143;p1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4" name="Google Shape;144;p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45"/>
        <p:cNvGrpSpPr/>
        <p:nvPr/>
      </p:nvGrpSpPr>
      <p:grpSpPr>
        <a:xfrm>
          <a:off x="0" y="0"/>
          <a:ext cx="0" cy="0"/>
          <a:chOff x="0" y="0"/>
          <a:chExt cx="0" cy="0"/>
        </a:xfrm>
      </p:grpSpPr>
      <p:sp>
        <p:nvSpPr>
          <p:cNvPr id="146" name="Google Shape;146;p15"/>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7" name="Google Shape;147;p15"/>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48" name="Google Shape;148;p1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9" name="Google Shape;149;p1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0" name="Google Shape;150;p1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8"/>
        <p:cNvGrpSpPr/>
        <p:nvPr/>
      </p:nvGrpSpPr>
      <p:grpSpPr>
        <a:xfrm>
          <a:off x="0" y="0"/>
          <a:ext cx="0" cy="0"/>
          <a:chOff x="0" y="0"/>
          <a:chExt cx="0" cy="0"/>
        </a:xfrm>
      </p:grpSpPr>
      <p:sp>
        <p:nvSpPr>
          <p:cNvPr id="29" name="Google Shape;29;p4"/>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lt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0" name="Google Shape;30;p4"/>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lt1"/>
              </a:buClr>
              <a:buSzPts val="2400"/>
              <a:buNone/>
              <a:defRPr sz="2400"/>
            </a:lvl1pPr>
            <a:lvl2pPr lvl="1" algn="ctr">
              <a:lnSpc>
                <a:spcPct val="90000"/>
              </a:lnSpc>
              <a:spcBef>
                <a:spcPts val="500"/>
              </a:spcBef>
              <a:spcAft>
                <a:spcPts val="0"/>
              </a:spcAft>
              <a:buClr>
                <a:schemeClr val="lt1"/>
              </a:buClr>
              <a:buSzPts val="2000"/>
              <a:buNone/>
              <a:defRPr sz="2000"/>
            </a:lvl2pPr>
            <a:lvl3pPr lvl="2" algn="ctr">
              <a:lnSpc>
                <a:spcPct val="90000"/>
              </a:lnSpc>
              <a:spcBef>
                <a:spcPts val="500"/>
              </a:spcBef>
              <a:spcAft>
                <a:spcPts val="0"/>
              </a:spcAft>
              <a:buClr>
                <a:schemeClr val="lt1"/>
              </a:buClr>
              <a:buSzPts val="1800"/>
              <a:buNone/>
              <a:defRPr sz="1800"/>
            </a:lvl3pPr>
            <a:lvl4pPr lvl="3" algn="ctr">
              <a:lnSpc>
                <a:spcPct val="90000"/>
              </a:lnSpc>
              <a:spcBef>
                <a:spcPts val="500"/>
              </a:spcBef>
              <a:spcAft>
                <a:spcPts val="0"/>
              </a:spcAft>
              <a:buClr>
                <a:schemeClr val="lt1"/>
              </a:buClr>
              <a:buSzPts val="1600"/>
              <a:buNone/>
              <a:defRPr sz="1600"/>
            </a:lvl4pPr>
            <a:lvl5pPr lvl="4" algn="ctr">
              <a:lnSpc>
                <a:spcPct val="90000"/>
              </a:lnSpc>
              <a:spcBef>
                <a:spcPts val="500"/>
              </a:spcBef>
              <a:spcAft>
                <a:spcPts val="0"/>
              </a:spcAft>
              <a:buClr>
                <a:schemeClr val="lt1"/>
              </a:buClr>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a:endParaRPr/>
          </a:p>
        </p:txBody>
      </p:sp>
      <p:sp>
        <p:nvSpPr>
          <p:cNvPr id="31" name="Google Shape;31;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34" name="Google Shape;34;p4"/>
          <p:cNvSpPr/>
          <p:nvPr/>
        </p:nvSpPr>
        <p:spPr>
          <a:xfrm rot="10800000">
            <a:off x="853427" y="5650992"/>
            <a:ext cx="6821472" cy="1207007"/>
          </a:xfrm>
          <a:custGeom>
            <a:avLst/>
            <a:gdLst/>
            <a:ahLst/>
            <a:cxnLst/>
            <a:rect l="l" t="t" r="r" b="b"/>
            <a:pathLst>
              <a:path w="4758726" h="842020" extrusionOk="0">
                <a:moveTo>
                  <a:pt x="2449167" y="841961"/>
                </a:moveTo>
                <a:cubicBezTo>
                  <a:pt x="1373800" y="847496"/>
                  <a:pt x="537447" y="464031"/>
                  <a:pt x="12024" y="11254"/>
                </a:cubicBezTo>
                <a:lnTo>
                  <a:pt x="0" y="0"/>
                </a:lnTo>
                <a:lnTo>
                  <a:pt x="4758726" y="0"/>
                </a:lnTo>
                <a:lnTo>
                  <a:pt x="4526601" y="141635"/>
                </a:lnTo>
                <a:cubicBezTo>
                  <a:pt x="3913845" y="510819"/>
                  <a:pt x="3285564" y="837657"/>
                  <a:pt x="2449167" y="841961"/>
                </a:cubicBezTo>
                <a:close/>
              </a:path>
            </a:pathLst>
          </a:custGeom>
          <a:gradFill>
            <a:gsLst>
              <a:gs pos="0">
                <a:srgbClr val="E7E6E6">
                  <a:alpha val="0"/>
                </a:srgbClr>
              </a:gs>
              <a:gs pos="99000">
                <a:srgbClr val="3D9CCC">
                  <a:alpha val="71372"/>
                </a:srgbClr>
              </a:gs>
              <a:gs pos="100000">
                <a:srgbClr val="3D9CCC">
                  <a:alpha val="71372"/>
                </a:srgbClr>
              </a:gs>
            </a:gsLst>
            <a:lin ang="13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5" name="Google Shape;35;p4"/>
          <p:cNvSpPr/>
          <p:nvPr/>
        </p:nvSpPr>
        <p:spPr>
          <a:xfrm rot="-10089798" flipH="1">
            <a:off x="-145573" y="4175628"/>
            <a:ext cx="6040006" cy="3240870"/>
          </a:xfrm>
          <a:custGeom>
            <a:avLst/>
            <a:gdLst/>
            <a:ahLst/>
            <a:cxnLst/>
            <a:rect l="l" t="t" r="r" b="b"/>
            <a:pathLst>
              <a:path w="6747252" h="3620355" extrusionOk="0">
                <a:moveTo>
                  <a:pt x="480125" y="0"/>
                </a:moveTo>
                <a:lnTo>
                  <a:pt x="6747252" y="1313462"/>
                </a:lnTo>
                <a:lnTo>
                  <a:pt x="6355443" y="1443581"/>
                </a:lnTo>
                <a:cubicBezTo>
                  <a:pt x="5476828" y="1758684"/>
                  <a:pt x="4659690" y="2192443"/>
                  <a:pt x="4058536" y="2678500"/>
                </a:cubicBezTo>
                <a:cubicBezTo>
                  <a:pt x="2102261" y="4268418"/>
                  <a:pt x="625747" y="3626023"/>
                  <a:pt x="33178" y="2369641"/>
                </a:cubicBezTo>
                <a:lnTo>
                  <a:pt x="0" y="2290898"/>
                </a:lnTo>
                <a:lnTo>
                  <a:pt x="480125" y="0"/>
                </a:lnTo>
                <a:close/>
              </a:path>
            </a:pathLst>
          </a:custGeom>
          <a:gradFill>
            <a:gsLst>
              <a:gs pos="0">
                <a:srgbClr val="D58C2E">
                  <a:alpha val="53725"/>
                </a:srgbClr>
              </a:gs>
              <a:gs pos="3000">
                <a:srgbClr val="D58C2E">
                  <a:alpha val="53725"/>
                </a:srgbClr>
              </a:gs>
              <a:gs pos="72000">
                <a:srgbClr val="2C2C2C"/>
              </a:gs>
              <a:gs pos="97000">
                <a:srgbClr val="1B4E68">
                  <a:alpha val="21176"/>
                </a:srgbClr>
              </a:gs>
              <a:gs pos="100000">
                <a:srgbClr val="1B4E68">
                  <a:alpha val="21176"/>
                </a:srgbClr>
              </a:gs>
            </a:gsLst>
            <a:lin ang="81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cxnSp>
        <p:nvCxnSpPr>
          <p:cNvPr id="36" name="Google Shape;36;p4"/>
          <p:cNvCxnSpPr/>
          <p:nvPr/>
        </p:nvCxnSpPr>
        <p:spPr>
          <a:xfrm>
            <a:off x="6095999" y="3104925"/>
            <a:ext cx="0" cy="1655180"/>
          </a:xfrm>
          <a:prstGeom prst="straightConnector1">
            <a:avLst/>
          </a:prstGeom>
          <a:noFill/>
          <a:ln w="9525" cap="flat" cmpd="sng">
            <a:solidFill>
              <a:schemeClr val="accent6"/>
            </a:solidFill>
            <a:prstDash val="solid"/>
            <a:miter lim="800000"/>
            <a:headEnd type="none" w="sm" len="sm"/>
            <a:tailEnd type="none" w="sm" len="sm"/>
          </a:ln>
        </p:spPr>
      </p:cxnSp>
      <p:sp>
        <p:nvSpPr>
          <p:cNvPr id="37" name="Google Shape;37;p4"/>
          <p:cNvSpPr/>
          <p:nvPr/>
        </p:nvSpPr>
        <p:spPr>
          <a:xfrm>
            <a:off x="-24334" y="1"/>
            <a:ext cx="12218982" cy="6860673"/>
          </a:xfrm>
          <a:custGeom>
            <a:avLst/>
            <a:gdLst/>
            <a:ahLst/>
            <a:cxnLst/>
            <a:rect l="l" t="t" r="r" b="b"/>
            <a:pathLst>
              <a:path w="12218982" h="6860673" extrusionOk="0">
                <a:moveTo>
                  <a:pt x="4456" y="0"/>
                </a:moveTo>
                <a:lnTo>
                  <a:pt x="3150735" y="0"/>
                </a:lnTo>
                <a:lnTo>
                  <a:pt x="3150734" y="1"/>
                </a:lnTo>
                <a:lnTo>
                  <a:pt x="3275209" y="1"/>
                </a:lnTo>
                <a:lnTo>
                  <a:pt x="3275209" y="0"/>
                </a:lnTo>
                <a:lnTo>
                  <a:pt x="12218982" y="0"/>
                </a:lnTo>
                <a:lnTo>
                  <a:pt x="12218982" y="1983013"/>
                </a:lnTo>
                <a:lnTo>
                  <a:pt x="12062259" y="2024385"/>
                </a:lnTo>
                <a:cubicBezTo>
                  <a:pt x="11728036" y="2099441"/>
                  <a:pt x="11364094" y="2141640"/>
                  <a:pt x="10972986" y="2139627"/>
                </a:cubicBezTo>
                <a:cubicBezTo>
                  <a:pt x="8748018" y="2128176"/>
                  <a:pt x="7788484" y="155587"/>
                  <a:pt x="5417726" y="115939"/>
                </a:cubicBezTo>
                <a:cubicBezTo>
                  <a:pt x="5278815" y="113616"/>
                  <a:pt x="5143479" y="115764"/>
                  <a:pt x="5011629" y="121918"/>
                </a:cubicBezTo>
                <a:lnTo>
                  <a:pt x="4783396" y="139697"/>
                </a:lnTo>
                <a:lnTo>
                  <a:pt x="4570293" y="145085"/>
                </a:lnTo>
                <a:cubicBezTo>
                  <a:pt x="2859647" y="231798"/>
                  <a:pt x="1397605" y="1260791"/>
                  <a:pt x="692864" y="2723368"/>
                </a:cubicBezTo>
                <a:lnTo>
                  <a:pt x="653810" y="2809752"/>
                </a:lnTo>
                <a:lnTo>
                  <a:pt x="633474" y="2851993"/>
                </a:lnTo>
                <a:cubicBezTo>
                  <a:pt x="600933" y="2920155"/>
                  <a:pt x="575052" y="2977311"/>
                  <a:pt x="551923" y="3041708"/>
                </a:cubicBezTo>
                <a:lnTo>
                  <a:pt x="532245" y="3101107"/>
                </a:lnTo>
                <a:lnTo>
                  <a:pt x="519820" y="3132620"/>
                </a:lnTo>
                <a:cubicBezTo>
                  <a:pt x="340732" y="3621732"/>
                  <a:pt x="242995" y="4150057"/>
                  <a:pt x="242995" y="4701210"/>
                </a:cubicBezTo>
                <a:cubicBezTo>
                  <a:pt x="242995" y="5409836"/>
                  <a:pt x="404560" y="6080725"/>
                  <a:pt x="692864" y="6679052"/>
                </a:cubicBezTo>
                <a:lnTo>
                  <a:pt x="784515" y="6858000"/>
                </a:lnTo>
                <a:lnTo>
                  <a:pt x="341340" y="6858000"/>
                </a:lnTo>
                <a:lnTo>
                  <a:pt x="341340" y="6860673"/>
                </a:lnTo>
                <a:lnTo>
                  <a:pt x="4456" y="6860673"/>
                </a:lnTo>
                <a:lnTo>
                  <a:pt x="4456" y="2794000"/>
                </a:lnTo>
                <a:lnTo>
                  <a:pt x="0" y="2794000"/>
                </a:lnTo>
                <a:lnTo>
                  <a:pt x="0" y="2022550"/>
                </a:lnTo>
                <a:lnTo>
                  <a:pt x="4456" y="2022550"/>
                </a:lnTo>
                <a:lnTo>
                  <a:pt x="4456" y="1646989"/>
                </a:lnTo>
                <a:lnTo>
                  <a:pt x="4456" y="0"/>
                </a:lnTo>
                <a:close/>
              </a:path>
            </a:pathLst>
          </a:custGeom>
          <a:gradFill>
            <a:gsLst>
              <a:gs pos="0">
                <a:srgbClr val="29AF8C">
                  <a:alpha val="31764"/>
                </a:srgbClr>
              </a:gs>
              <a:gs pos="77000">
                <a:srgbClr val="0D2734">
                  <a:alpha val="0"/>
                </a:srgbClr>
              </a:gs>
              <a:gs pos="100000">
                <a:srgbClr val="0D2734">
                  <a:alpha val="0"/>
                </a:srgbClr>
              </a:gs>
            </a:gsLst>
            <a:path path="circle">
              <a:fillToRect t="100000" r="100000"/>
            </a:path>
            <a:tileRect l="-100000" b="-10000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8" name="Google Shape;38;p4"/>
          <p:cNvSpPr/>
          <p:nvPr/>
        </p:nvSpPr>
        <p:spPr>
          <a:xfrm rot="10800000">
            <a:off x="-26982" y="9939"/>
            <a:ext cx="12218982" cy="6860673"/>
          </a:xfrm>
          <a:custGeom>
            <a:avLst/>
            <a:gdLst/>
            <a:ahLst/>
            <a:cxnLst/>
            <a:rect l="l" t="t" r="r" b="b"/>
            <a:pathLst>
              <a:path w="12218982" h="6860673" extrusionOk="0">
                <a:moveTo>
                  <a:pt x="4456" y="0"/>
                </a:moveTo>
                <a:lnTo>
                  <a:pt x="3150735" y="0"/>
                </a:lnTo>
                <a:lnTo>
                  <a:pt x="3150734" y="1"/>
                </a:lnTo>
                <a:lnTo>
                  <a:pt x="3275209" y="1"/>
                </a:lnTo>
                <a:lnTo>
                  <a:pt x="3275209" y="0"/>
                </a:lnTo>
                <a:lnTo>
                  <a:pt x="12218982" y="0"/>
                </a:lnTo>
                <a:lnTo>
                  <a:pt x="12218982" y="1983013"/>
                </a:lnTo>
                <a:lnTo>
                  <a:pt x="12062259" y="2024385"/>
                </a:lnTo>
                <a:cubicBezTo>
                  <a:pt x="11728036" y="2099441"/>
                  <a:pt x="11364094" y="2141640"/>
                  <a:pt x="10972986" y="2139627"/>
                </a:cubicBezTo>
                <a:cubicBezTo>
                  <a:pt x="8748018" y="2128176"/>
                  <a:pt x="7788484" y="155587"/>
                  <a:pt x="5417726" y="115939"/>
                </a:cubicBezTo>
                <a:cubicBezTo>
                  <a:pt x="5278815" y="113616"/>
                  <a:pt x="5143479" y="115764"/>
                  <a:pt x="5011629" y="121918"/>
                </a:cubicBezTo>
                <a:lnTo>
                  <a:pt x="4783396" y="139697"/>
                </a:lnTo>
                <a:lnTo>
                  <a:pt x="4570293" y="145085"/>
                </a:lnTo>
                <a:cubicBezTo>
                  <a:pt x="2859647" y="231798"/>
                  <a:pt x="1397605" y="1260791"/>
                  <a:pt x="692864" y="2723368"/>
                </a:cubicBezTo>
                <a:lnTo>
                  <a:pt x="653810" y="2809752"/>
                </a:lnTo>
                <a:lnTo>
                  <a:pt x="633474" y="2851993"/>
                </a:lnTo>
                <a:cubicBezTo>
                  <a:pt x="600933" y="2920155"/>
                  <a:pt x="575052" y="2977311"/>
                  <a:pt x="551923" y="3041708"/>
                </a:cubicBezTo>
                <a:lnTo>
                  <a:pt x="532245" y="3101107"/>
                </a:lnTo>
                <a:lnTo>
                  <a:pt x="519820" y="3132620"/>
                </a:lnTo>
                <a:cubicBezTo>
                  <a:pt x="340732" y="3621732"/>
                  <a:pt x="242995" y="4150057"/>
                  <a:pt x="242995" y="4701210"/>
                </a:cubicBezTo>
                <a:cubicBezTo>
                  <a:pt x="242995" y="5409836"/>
                  <a:pt x="404560" y="6080725"/>
                  <a:pt x="692864" y="6679052"/>
                </a:cubicBezTo>
                <a:lnTo>
                  <a:pt x="784515" y="6858000"/>
                </a:lnTo>
                <a:lnTo>
                  <a:pt x="341340" y="6858000"/>
                </a:lnTo>
                <a:lnTo>
                  <a:pt x="341340" y="6860673"/>
                </a:lnTo>
                <a:lnTo>
                  <a:pt x="4456" y="6860673"/>
                </a:lnTo>
                <a:lnTo>
                  <a:pt x="4456" y="2794000"/>
                </a:lnTo>
                <a:lnTo>
                  <a:pt x="0" y="2794000"/>
                </a:lnTo>
                <a:lnTo>
                  <a:pt x="0" y="2022550"/>
                </a:lnTo>
                <a:lnTo>
                  <a:pt x="4456" y="2022550"/>
                </a:lnTo>
                <a:lnTo>
                  <a:pt x="4456" y="1646989"/>
                </a:lnTo>
                <a:lnTo>
                  <a:pt x="4456" y="0"/>
                </a:lnTo>
                <a:close/>
              </a:path>
            </a:pathLst>
          </a:custGeom>
          <a:gradFill>
            <a:gsLst>
              <a:gs pos="0">
                <a:srgbClr val="1B4E68"/>
              </a:gs>
              <a:gs pos="77000">
                <a:srgbClr val="0D2734">
                  <a:alpha val="0"/>
                </a:srgbClr>
              </a:gs>
              <a:gs pos="100000">
                <a:srgbClr val="0D2734">
                  <a:alpha val="0"/>
                </a:srgbClr>
              </a:gs>
            </a:gsLst>
            <a:path path="circle">
              <a:fillToRect t="100000" r="100000"/>
            </a:path>
            <a:tileRect l="-100000" b="-10000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9" name="Google Shape;39;p4"/>
          <p:cNvSpPr/>
          <p:nvPr/>
        </p:nvSpPr>
        <p:spPr>
          <a:xfrm>
            <a:off x="4603793" y="0"/>
            <a:ext cx="6821472" cy="1207007"/>
          </a:xfrm>
          <a:custGeom>
            <a:avLst/>
            <a:gdLst/>
            <a:ahLst/>
            <a:cxnLst/>
            <a:rect l="l" t="t" r="r" b="b"/>
            <a:pathLst>
              <a:path w="4758726" h="842020" extrusionOk="0">
                <a:moveTo>
                  <a:pt x="2449167" y="841961"/>
                </a:moveTo>
                <a:cubicBezTo>
                  <a:pt x="1373800" y="847496"/>
                  <a:pt x="537447" y="464031"/>
                  <a:pt x="12024" y="11254"/>
                </a:cubicBezTo>
                <a:lnTo>
                  <a:pt x="0" y="0"/>
                </a:lnTo>
                <a:lnTo>
                  <a:pt x="4758726" y="0"/>
                </a:lnTo>
                <a:lnTo>
                  <a:pt x="4526601" y="141635"/>
                </a:lnTo>
                <a:cubicBezTo>
                  <a:pt x="3913845" y="510819"/>
                  <a:pt x="3285564" y="837657"/>
                  <a:pt x="2449167" y="841961"/>
                </a:cubicBezTo>
                <a:close/>
              </a:path>
            </a:pathLst>
          </a:custGeom>
          <a:gradFill>
            <a:gsLst>
              <a:gs pos="0">
                <a:srgbClr val="595959">
                  <a:alpha val="20784"/>
                </a:srgbClr>
              </a:gs>
              <a:gs pos="41000">
                <a:srgbClr val="595959">
                  <a:alpha val="20784"/>
                </a:srgbClr>
              </a:gs>
              <a:gs pos="98000">
                <a:srgbClr val="2C2C2C"/>
              </a:gs>
              <a:gs pos="100000">
                <a:srgbClr val="2C2C2C"/>
              </a:gs>
            </a:gsLst>
            <a:lin ang="13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0" name="Google Shape;40;p4"/>
          <p:cNvSpPr/>
          <p:nvPr/>
        </p:nvSpPr>
        <p:spPr>
          <a:xfrm rot="710202" flipH="1">
            <a:off x="6511239" y="-551340"/>
            <a:ext cx="5838132" cy="3132551"/>
          </a:xfrm>
          <a:custGeom>
            <a:avLst/>
            <a:gdLst/>
            <a:ahLst/>
            <a:cxnLst/>
            <a:rect l="l" t="t" r="r" b="b"/>
            <a:pathLst>
              <a:path w="6747252" h="3620355" extrusionOk="0">
                <a:moveTo>
                  <a:pt x="480125" y="0"/>
                </a:moveTo>
                <a:lnTo>
                  <a:pt x="6747252" y="1313462"/>
                </a:lnTo>
                <a:lnTo>
                  <a:pt x="6355443" y="1443581"/>
                </a:lnTo>
                <a:cubicBezTo>
                  <a:pt x="5476828" y="1758684"/>
                  <a:pt x="4659690" y="2192443"/>
                  <a:pt x="4058536" y="2678500"/>
                </a:cubicBezTo>
                <a:cubicBezTo>
                  <a:pt x="2102261" y="4268418"/>
                  <a:pt x="625747" y="3626023"/>
                  <a:pt x="33178" y="2369641"/>
                </a:cubicBezTo>
                <a:lnTo>
                  <a:pt x="0" y="2290898"/>
                </a:lnTo>
                <a:lnTo>
                  <a:pt x="480125" y="0"/>
                </a:lnTo>
                <a:close/>
              </a:path>
            </a:pathLst>
          </a:custGeom>
          <a:gradFill>
            <a:gsLst>
              <a:gs pos="0">
                <a:srgbClr val="D58C2E">
                  <a:alpha val="61960"/>
                </a:srgbClr>
              </a:gs>
              <a:gs pos="100000">
                <a:srgbClr val="424242">
                  <a:alpha val="18823"/>
                </a:srgbClr>
              </a:gs>
            </a:gsLst>
            <a:lin ang="27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41"/>
        <p:cNvGrpSpPr/>
        <p:nvPr/>
      </p:nvGrpSpPr>
      <p:grpSpPr>
        <a:xfrm>
          <a:off x="0" y="0"/>
          <a:ext cx="0" cy="0"/>
          <a:chOff x="0" y="0"/>
          <a:chExt cx="0" cy="0"/>
        </a:xfrm>
      </p:grpSpPr>
      <p:sp>
        <p:nvSpPr>
          <p:cNvPr id="42" name="Google Shape;42;p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3" name="Google Shape;43;p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4" name="Google Shape;44;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5" name="Google Shape;45;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 name="Google Shape;46;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47" name="Google Shape;47;p5"/>
          <p:cNvSpPr/>
          <p:nvPr/>
        </p:nvSpPr>
        <p:spPr>
          <a:xfrm rot="5400000" flipH="1">
            <a:off x="6507450" y="1163358"/>
            <a:ext cx="6858000" cy="4531278"/>
          </a:xfrm>
          <a:custGeom>
            <a:avLst/>
            <a:gdLst/>
            <a:ahLst/>
            <a:cxnLst/>
            <a:rect l="l" t="t" r="r" b="b"/>
            <a:pathLst>
              <a:path w="6858000" h="3750964" extrusionOk="0">
                <a:moveTo>
                  <a:pt x="6858000" y="3150313"/>
                </a:moveTo>
                <a:lnTo>
                  <a:pt x="6858000" y="0"/>
                </a:lnTo>
                <a:lnTo>
                  <a:pt x="0" y="0"/>
                </a:lnTo>
                <a:lnTo>
                  <a:pt x="0" y="3220894"/>
                </a:lnTo>
                <a:lnTo>
                  <a:pt x="10973" y="3230398"/>
                </a:lnTo>
                <a:cubicBezTo>
                  <a:pt x="366756" y="3514112"/>
                  <a:pt x="933081" y="3754395"/>
                  <a:pt x="1661251" y="3750927"/>
                </a:cubicBezTo>
                <a:cubicBezTo>
                  <a:pt x="2955776" y="3744762"/>
                  <a:pt x="3514049" y="2682714"/>
                  <a:pt x="4893397" y="2661368"/>
                </a:cubicBezTo>
                <a:cubicBezTo>
                  <a:pt x="5755490" y="2648026"/>
                  <a:pt x="6380835" y="2908605"/>
                  <a:pt x="6834019" y="3137932"/>
                </a:cubicBezTo>
                <a:lnTo>
                  <a:pt x="6858000" y="3150313"/>
                </a:lnTo>
                <a:close/>
              </a:path>
            </a:pathLst>
          </a:custGeom>
          <a:solidFill>
            <a:schemeClr val="accent4">
              <a:alpha val="14117"/>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8" name="Google Shape;48;p5"/>
          <p:cNvSpPr/>
          <p:nvPr/>
        </p:nvSpPr>
        <p:spPr>
          <a:xfrm rot="5400000">
            <a:off x="6488397" y="1182411"/>
            <a:ext cx="6858000" cy="4493171"/>
          </a:xfrm>
          <a:custGeom>
            <a:avLst/>
            <a:gdLst/>
            <a:ahLst/>
            <a:cxnLst/>
            <a:rect l="l" t="t" r="r" b="b"/>
            <a:pathLst>
              <a:path w="6858000" h="4744323" extrusionOk="0">
                <a:moveTo>
                  <a:pt x="0" y="3300688"/>
                </a:moveTo>
                <a:lnTo>
                  <a:pt x="0" y="0"/>
                </a:lnTo>
                <a:lnTo>
                  <a:pt x="6858000" y="0"/>
                </a:lnTo>
                <a:lnTo>
                  <a:pt x="6858000" y="3130282"/>
                </a:lnTo>
                <a:lnTo>
                  <a:pt x="6685009" y="3177721"/>
                </a:lnTo>
                <a:cubicBezTo>
                  <a:pt x="5333681" y="3615865"/>
                  <a:pt x="4498161" y="4736270"/>
                  <a:pt x="2944852" y="4744264"/>
                </a:cubicBezTo>
                <a:cubicBezTo>
                  <a:pt x="1511029" y="4751644"/>
                  <a:pt x="502120" y="4067469"/>
                  <a:pt x="88593" y="3449517"/>
                </a:cubicBezTo>
                <a:lnTo>
                  <a:pt x="0" y="3300688"/>
                </a:lnTo>
                <a:close/>
              </a:path>
            </a:pathLst>
          </a:custGeom>
          <a:gradFill>
            <a:gsLst>
              <a:gs pos="0">
                <a:srgbClr val="97BE49">
                  <a:alpha val="23529"/>
                </a:srgbClr>
              </a:gs>
              <a:gs pos="4000">
                <a:srgbClr val="97BE49">
                  <a:alpha val="23529"/>
                </a:srgbClr>
              </a:gs>
              <a:gs pos="79000">
                <a:srgbClr val="2C2C2C">
                  <a:alpha val="52156"/>
                </a:srgbClr>
              </a:gs>
              <a:gs pos="100000">
                <a:srgbClr val="2C2C2C">
                  <a:alpha val="52156"/>
                </a:srgbClr>
              </a:gs>
            </a:gsLst>
            <a:path path="circle">
              <a:fillToRect l="100000" t="100000"/>
            </a:path>
            <a:tileRect r="-100000" b="-10000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9" name="Google Shape;49;p5"/>
          <p:cNvSpPr/>
          <p:nvPr/>
        </p:nvSpPr>
        <p:spPr>
          <a:xfrm rot="5400000">
            <a:off x="6926379" y="1582290"/>
            <a:ext cx="6858001" cy="3693421"/>
          </a:xfrm>
          <a:custGeom>
            <a:avLst/>
            <a:gdLst/>
            <a:ahLst/>
            <a:cxnLst/>
            <a:rect l="l" t="t" r="r" b="b"/>
            <a:pathLst>
              <a:path w="6858001" h="3693421" extrusionOk="0">
                <a:moveTo>
                  <a:pt x="0" y="3437558"/>
                </a:moveTo>
                <a:lnTo>
                  <a:pt x="0" y="0"/>
                </a:lnTo>
                <a:lnTo>
                  <a:pt x="6858001" y="0"/>
                </a:lnTo>
                <a:lnTo>
                  <a:pt x="6858001" y="1982949"/>
                </a:lnTo>
                <a:lnTo>
                  <a:pt x="6594582" y="1960784"/>
                </a:lnTo>
                <a:cubicBezTo>
                  <a:pt x="6474164" y="1954657"/>
                  <a:pt x="6350346" y="1952415"/>
                  <a:pt x="6223032" y="1954544"/>
                </a:cubicBezTo>
                <a:cubicBezTo>
                  <a:pt x="4185999" y="1988612"/>
                  <a:pt x="3361537" y="3683524"/>
                  <a:pt x="1449771" y="3693362"/>
                </a:cubicBezTo>
                <a:cubicBezTo>
                  <a:pt x="971830" y="3695822"/>
                  <a:pt x="541102" y="3621442"/>
                  <a:pt x="163899" y="3498289"/>
                </a:cubicBezTo>
                <a:lnTo>
                  <a:pt x="0" y="3437558"/>
                </a:lnTo>
                <a:close/>
              </a:path>
            </a:pathLst>
          </a:custGeom>
          <a:gradFill>
            <a:gsLst>
              <a:gs pos="0">
                <a:srgbClr val="D58C2E">
                  <a:alpha val="37647"/>
                </a:srgbClr>
              </a:gs>
              <a:gs pos="1000">
                <a:srgbClr val="D58C2E">
                  <a:alpha val="37647"/>
                </a:srgbClr>
              </a:gs>
              <a:gs pos="84000">
                <a:srgbClr val="595959">
                  <a:alpha val="20000"/>
                </a:srgbClr>
              </a:gs>
              <a:gs pos="100000">
                <a:srgbClr val="D58C2E">
                  <a:alpha val="3137"/>
                </a:srgbClr>
              </a:gs>
            </a:gsLst>
            <a:lin ang="150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eam x8">
  <p:cSld name="Team x8">
    <p:spTree>
      <p:nvGrpSpPr>
        <p:cNvPr id="1" name="Shape 50"/>
        <p:cNvGrpSpPr/>
        <p:nvPr/>
      </p:nvGrpSpPr>
      <p:grpSpPr>
        <a:xfrm>
          <a:off x="0" y="0"/>
          <a:ext cx="0" cy="0"/>
          <a:chOff x="0" y="0"/>
          <a:chExt cx="0" cy="0"/>
        </a:xfrm>
      </p:grpSpPr>
      <p:sp>
        <p:nvSpPr>
          <p:cNvPr id="51" name="Google Shape;51;p6"/>
          <p:cNvSpPr/>
          <p:nvPr/>
        </p:nvSpPr>
        <p:spPr>
          <a:xfrm flipH="1">
            <a:off x="1704107" y="4055522"/>
            <a:ext cx="1231495" cy="1231495"/>
          </a:xfrm>
          <a:prstGeom prst="ellipse">
            <a:avLst/>
          </a:prstGeom>
          <a:gradFill>
            <a:gsLst>
              <a:gs pos="0">
                <a:schemeClr val="accent3"/>
              </a:gs>
              <a:gs pos="18000">
                <a:schemeClr val="accent3"/>
              </a:gs>
              <a:gs pos="52000">
                <a:srgbClr val="595959">
                  <a:alpha val="69411"/>
                </a:srgbClr>
              </a:gs>
              <a:gs pos="100000">
                <a:srgbClr val="595959">
                  <a:alpha val="69411"/>
                </a:srgbClr>
              </a:gs>
            </a:gsLst>
            <a:path path="circle">
              <a:fillToRect l="100000" t="100000"/>
            </a:path>
            <a:tileRect r="-100000" b="-10000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2" name="Google Shape;52;p6"/>
          <p:cNvSpPr/>
          <p:nvPr/>
        </p:nvSpPr>
        <p:spPr>
          <a:xfrm flipH="1">
            <a:off x="4228381" y="1853643"/>
            <a:ext cx="1231495" cy="1231495"/>
          </a:xfrm>
          <a:prstGeom prst="ellipse">
            <a:avLst/>
          </a:prstGeom>
          <a:gradFill>
            <a:gsLst>
              <a:gs pos="0">
                <a:schemeClr val="accent3"/>
              </a:gs>
              <a:gs pos="18000">
                <a:schemeClr val="accent3"/>
              </a:gs>
              <a:gs pos="52000">
                <a:srgbClr val="595959">
                  <a:alpha val="69411"/>
                </a:srgbClr>
              </a:gs>
              <a:gs pos="100000">
                <a:srgbClr val="595959">
                  <a:alpha val="69411"/>
                </a:srgbClr>
              </a:gs>
            </a:gsLst>
            <a:path path="circle">
              <a:fillToRect l="100000" b="100000"/>
            </a:path>
            <a:tileRect t="-100000" r="-10000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3" name="Google Shape;53;p6"/>
          <p:cNvSpPr/>
          <p:nvPr/>
        </p:nvSpPr>
        <p:spPr>
          <a:xfrm flipH="1">
            <a:off x="6752655" y="4055275"/>
            <a:ext cx="1231495" cy="1231495"/>
          </a:xfrm>
          <a:prstGeom prst="ellipse">
            <a:avLst/>
          </a:prstGeom>
          <a:gradFill>
            <a:gsLst>
              <a:gs pos="0">
                <a:schemeClr val="accent3"/>
              </a:gs>
              <a:gs pos="18000">
                <a:schemeClr val="accent3"/>
              </a:gs>
              <a:gs pos="52000">
                <a:srgbClr val="595959">
                  <a:alpha val="69411"/>
                </a:srgbClr>
              </a:gs>
              <a:gs pos="100000">
                <a:srgbClr val="595959">
                  <a:alpha val="69411"/>
                </a:srgbClr>
              </a:gs>
            </a:gsLst>
            <a:path path="circle">
              <a:fillToRect t="100000" r="100000"/>
            </a:path>
            <a:tileRect l="-100000" b="-10000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4" name="Google Shape;54;p6"/>
          <p:cNvSpPr/>
          <p:nvPr/>
        </p:nvSpPr>
        <p:spPr>
          <a:xfrm flipH="1">
            <a:off x="9280950" y="4066155"/>
            <a:ext cx="1231495" cy="1231495"/>
          </a:xfrm>
          <a:prstGeom prst="ellipse">
            <a:avLst/>
          </a:prstGeom>
          <a:gradFill>
            <a:gsLst>
              <a:gs pos="0">
                <a:schemeClr val="accent1"/>
              </a:gs>
              <a:gs pos="77000">
                <a:srgbClr val="D58C2E">
                  <a:alpha val="69019"/>
                </a:srgbClr>
              </a:gs>
              <a:gs pos="100000">
                <a:srgbClr val="D58C2E">
                  <a:alpha val="69019"/>
                </a:srgbClr>
              </a:gs>
            </a:gsLst>
            <a:path path="circle">
              <a:fillToRect r="100000" b="100000"/>
            </a:path>
            <a:tileRect l="-100000" t="-10000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5" name="Google Shape;55;p6"/>
          <p:cNvSpPr/>
          <p:nvPr/>
        </p:nvSpPr>
        <p:spPr>
          <a:xfrm flipH="1">
            <a:off x="4228381" y="4056366"/>
            <a:ext cx="1231495" cy="1231495"/>
          </a:xfrm>
          <a:prstGeom prst="ellipse">
            <a:avLst/>
          </a:prstGeom>
          <a:gradFill>
            <a:gsLst>
              <a:gs pos="0">
                <a:schemeClr val="accent1"/>
              </a:gs>
              <a:gs pos="77000">
                <a:srgbClr val="D58C2E">
                  <a:alpha val="69019"/>
                </a:srgbClr>
              </a:gs>
              <a:gs pos="100000">
                <a:srgbClr val="D58C2E">
                  <a:alpha val="69019"/>
                </a:srgbClr>
              </a:gs>
            </a:gsLst>
            <a:path path="circle">
              <a:fillToRect l="100000" b="100000"/>
            </a:path>
            <a:tileRect t="-100000" r="-10000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6" name="Google Shape;56;p6"/>
          <p:cNvSpPr/>
          <p:nvPr/>
        </p:nvSpPr>
        <p:spPr>
          <a:xfrm flipH="1">
            <a:off x="9276929" y="1861862"/>
            <a:ext cx="1231495" cy="1231495"/>
          </a:xfrm>
          <a:prstGeom prst="ellipse">
            <a:avLst/>
          </a:prstGeom>
          <a:gradFill>
            <a:gsLst>
              <a:gs pos="0">
                <a:schemeClr val="accent3"/>
              </a:gs>
              <a:gs pos="18000">
                <a:schemeClr val="accent3"/>
              </a:gs>
              <a:gs pos="52000">
                <a:srgbClr val="595959">
                  <a:alpha val="69411"/>
                </a:srgbClr>
              </a:gs>
              <a:gs pos="100000">
                <a:srgbClr val="595959">
                  <a:alpha val="69411"/>
                </a:srgbClr>
              </a:gs>
            </a:gsLst>
            <a:path path="circle">
              <a:fillToRect r="100000" b="100000"/>
            </a:path>
            <a:tileRect l="-100000" t="-10000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7" name="Google Shape;57;p6"/>
          <p:cNvSpPr/>
          <p:nvPr/>
        </p:nvSpPr>
        <p:spPr>
          <a:xfrm flipH="1">
            <a:off x="6752655" y="1855810"/>
            <a:ext cx="1231495" cy="1231495"/>
          </a:xfrm>
          <a:prstGeom prst="ellipse">
            <a:avLst/>
          </a:prstGeom>
          <a:gradFill>
            <a:gsLst>
              <a:gs pos="0">
                <a:schemeClr val="accent1"/>
              </a:gs>
              <a:gs pos="77000">
                <a:srgbClr val="D58C2E">
                  <a:alpha val="69019"/>
                </a:srgbClr>
              </a:gs>
              <a:gs pos="100000">
                <a:srgbClr val="D58C2E">
                  <a:alpha val="69019"/>
                </a:srgbClr>
              </a:gs>
            </a:gsLst>
            <a:path path="circle">
              <a:fillToRect l="100000" t="100000"/>
            </a:path>
            <a:tileRect r="-100000" b="-10000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8" name="Google Shape;58;p6"/>
          <p:cNvSpPr/>
          <p:nvPr/>
        </p:nvSpPr>
        <p:spPr>
          <a:xfrm flipH="1">
            <a:off x="1692043" y="1846020"/>
            <a:ext cx="1231495" cy="1231495"/>
          </a:xfrm>
          <a:prstGeom prst="ellipse">
            <a:avLst/>
          </a:prstGeom>
          <a:gradFill>
            <a:gsLst>
              <a:gs pos="0">
                <a:schemeClr val="accent1"/>
              </a:gs>
              <a:gs pos="77000">
                <a:srgbClr val="D58C2E">
                  <a:alpha val="69019"/>
                </a:srgbClr>
              </a:gs>
              <a:gs pos="100000">
                <a:srgbClr val="D58C2E">
                  <a:alpha val="69019"/>
                </a:srgbClr>
              </a:gs>
            </a:gsLst>
            <a:path path="circle">
              <a:fillToRect t="100000" r="100000"/>
            </a:path>
            <a:tileRect l="-100000" b="-10000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9" name="Google Shape;59;p6"/>
          <p:cNvSpPr txBox="1">
            <a:spLocks noGrp="1"/>
          </p:cNvSpPr>
          <p:nvPr>
            <p:ph type="title"/>
          </p:nvPr>
        </p:nvSpPr>
        <p:spPr>
          <a:xfrm>
            <a:off x="1656588" y="338328"/>
            <a:ext cx="8878824" cy="1069848"/>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lt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1" name="Google Shape;61;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62" name="Google Shape;62;p6"/>
          <p:cNvSpPr txBox="1">
            <a:spLocks noGrp="1"/>
          </p:cNvSpPr>
          <p:nvPr>
            <p:ph type="body" idx="1"/>
          </p:nvPr>
        </p:nvSpPr>
        <p:spPr>
          <a:xfrm>
            <a:off x="1176854" y="3209544"/>
            <a:ext cx="2286000" cy="182880"/>
          </a:xfrm>
          <a:prstGeom prst="rect">
            <a:avLst/>
          </a:prstGeom>
          <a:noFill/>
          <a:ln>
            <a:noFill/>
          </a:ln>
        </p:spPr>
        <p:txBody>
          <a:bodyPr spcFirstLastPara="1" wrap="square" lIns="91425" tIns="45700" rIns="91425" bIns="45700" anchor="ctr" anchorCtr="0">
            <a:normAutofit/>
          </a:bodyPr>
          <a:lstStyle>
            <a:lvl1pPr marL="457200" lvl="0" indent="-228600" algn="ctr">
              <a:lnSpc>
                <a:spcPct val="100000"/>
              </a:lnSpc>
              <a:spcBef>
                <a:spcPts val="0"/>
              </a:spcBef>
              <a:spcAft>
                <a:spcPts val="0"/>
              </a:spcAft>
              <a:buClr>
                <a:schemeClr val="lt1"/>
              </a:buClr>
              <a:buSzPts val="1600"/>
              <a:buNone/>
              <a:defRPr sz="1600" b="1">
                <a:latin typeface="Calibri"/>
                <a:ea typeface="Calibri"/>
                <a:cs typeface="Calibri"/>
                <a:sym typeface="Calibri"/>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63" name="Google Shape;63;p6"/>
          <p:cNvSpPr txBox="1">
            <a:spLocks noGrp="1"/>
          </p:cNvSpPr>
          <p:nvPr>
            <p:ph type="body" idx="2"/>
          </p:nvPr>
        </p:nvSpPr>
        <p:spPr>
          <a:xfrm>
            <a:off x="1176854" y="3447288"/>
            <a:ext cx="2286000" cy="265176"/>
          </a:xfrm>
          <a:prstGeom prst="rect">
            <a:avLst/>
          </a:prstGeom>
          <a:noFill/>
          <a:ln>
            <a:noFill/>
          </a:ln>
        </p:spPr>
        <p:txBody>
          <a:bodyPr spcFirstLastPara="1" wrap="square" lIns="91425" tIns="45700" rIns="91425" bIns="45700" anchor="ctr" anchorCtr="0">
            <a:normAutofit/>
          </a:bodyPr>
          <a:lstStyle>
            <a:lvl1pPr marL="457200" lvl="0" indent="-228600" algn="ctr">
              <a:lnSpc>
                <a:spcPct val="100000"/>
              </a:lnSpc>
              <a:spcBef>
                <a:spcPts val="0"/>
              </a:spcBef>
              <a:spcAft>
                <a:spcPts val="0"/>
              </a:spcAft>
              <a:buClr>
                <a:schemeClr val="lt1"/>
              </a:buClr>
              <a:buSzPts val="1400"/>
              <a:buNone/>
              <a:defRPr sz="1400"/>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64" name="Google Shape;64;p6"/>
          <p:cNvSpPr txBox="1">
            <a:spLocks noGrp="1"/>
          </p:cNvSpPr>
          <p:nvPr>
            <p:ph type="body" idx="3"/>
          </p:nvPr>
        </p:nvSpPr>
        <p:spPr>
          <a:xfrm>
            <a:off x="3701128" y="3209544"/>
            <a:ext cx="2286000" cy="182880"/>
          </a:xfrm>
          <a:prstGeom prst="rect">
            <a:avLst/>
          </a:prstGeom>
          <a:noFill/>
          <a:ln>
            <a:noFill/>
          </a:ln>
        </p:spPr>
        <p:txBody>
          <a:bodyPr spcFirstLastPara="1" wrap="square" lIns="91425" tIns="45700" rIns="91425" bIns="45700" anchor="ctr" anchorCtr="0">
            <a:normAutofit/>
          </a:bodyPr>
          <a:lstStyle>
            <a:lvl1pPr marL="457200" lvl="0" indent="-228600" algn="ctr">
              <a:lnSpc>
                <a:spcPct val="100000"/>
              </a:lnSpc>
              <a:spcBef>
                <a:spcPts val="0"/>
              </a:spcBef>
              <a:spcAft>
                <a:spcPts val="0"/>
              </a:spcAft>
              <a:buClr>
                <a:schemeClr val="lt1"/>
              </a:buClr>
              <a:buSzPts val="1600"/>
              <a:buNone/>
              <a:defRPr sz="1600" b="1">
                <a:latin typeface="Calibri"/>
                <a:ea typeface="Calibri"/>
                <a:cs typeface="Calibri"/>
                <a:sym typeface="Calibri"/>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65" name="Google Shape;65;p6"/>
          <p:cNvSpPr txBox="1">
            <a:spLocks noGrp="1"/>
          </p:cNvSpPr>
          <p:nvPr>
            <p:ph type="body" idx="4"/>
          </p:nvPr>
        </p:nvSpPr>
        <p:spPr>
          <a:xfrm>
            <a:off x="3701128" y="3447288"/>
            <a:ext cx="2286000" cy="265176"/>
          </a:xfrm>
          <a:prstGeom prst="rect">
            <a:avLst/>
          </a:prstGeom>
          <a:noFill/>
          <a:ln>
            <a:noFill/>
          </a:ln>
        </p:spPr>
        <p:txBody>
          <a:bodyPr spcFirstLastPara="1" wrap="square" lIns="91425" tIns="45700" rIns="91425" bIns="45700" anchor="ctr" anchorCtr="0">
            <a:normAutofit/>
          </a:bodyPr>
          <a:lstStyle>
            <a:lvl1pPr marL="457200" lvl="0" indent="-228600" algn="ctr">
              <a:lnSpc>
                <a:spcPct val="100000"/>
              </a:lnSpc>
              <a:spcBef>
                <a:spcPts val="0"/>
              </a:spcBef>
              <a:spcAft>
                <a:spcPts val="0"/>
              </a:spcAft>
              <a:buClr>
                <a:schemeClr val="lt1"/>
              </a:buClr>
              <a:buSzPts val="1400"/>
              <a:buNone/>
              <a:defRPr sz="1400"/>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66" name="Google Shape;66;p6"/>
          <p:cNvSpPr txBox="1">
            <a:spLocks noGrp="1"/>
          </p:cNvSpPr>
          <p:nvPr>
            <p:ph type="body" idx="5"/>
          </p:nvPr>
        </p:nvSpPr>
        <p:spPr>
          <a:xfrm>
            <a:off x="6225402" y="3209544"/>
            <a:ext cx="2286000" cy="182880"/>
          </a:xfrm>
          <a:prstGeom prst="rect">
            <a:avLst/>
          </a:prstGeom>
          <a:noFill/>
          <a:ln>
            <a:noFill/>
          </a:ln>
        </p:spPr>
        <p:txBody>
          <a:bodyPr spcFirstLastPara="1" wrap="square" lIns="91425" tIns="45700" rIns="91425" bIns="45700" anchor="ctr" anchorCtr="0">
            <a:normAutofit/>
          </a:bodyPr>
          <a:lstStyle>
            <a:lvl1pPr marL="457200" lvl="0" indent="-228600" algn="ctr">
              <a:lnSpc>
                <a:spcPct val="100000"/>
              </a:lnSpc>
              <a:spcBef>
                <a:spcPts val="0"/>
              </a:spcBef>
              <a:spcAft>
                <a:spcPts val="0"/>
              </a:spcAft>
              <a:buClr>
                <a:schemeClr val="lt1"/>
              </a:buClr>
              <a:buSzPts val="1600"/>
              <a:buNone/>
              <a:defRPr sz="1600" b="1">
                <a:latin typeface="Calibri"/>
                <a:ea typeface="Calibri"/>
                <a:cs typeface="Calibri"/>
                <a:sym typeface="Calibri"/>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67" name="Google Shape;67;p6"/>
          <p:cNvSpPr txBox="1">
            <a:spLocks noGrp="1"/>
          </p:cNvSpPr>
          <p:nvPr>
            <p:ph type="body" idx="6"/>
          </p:nvPr>
        </p:nvSpPr>
        <p:spPr>
          <a:xfrm>
            <a:off x="6225402" y="3447288"/>
            <a:ext cx="2286000" cy="265176"/>
          </a:xfrm>
          <a:prstGeom prst="rect">
            <a:avLst/>
          </a:prstGeom>
          <a:noFill/>
          <a:ln>
            <a:noFill/>
          </a:ln>
        </p:spPr>
        <p:txBody>
          <a:bodyPr spcFirstLastPara="1" wrap="square" lIns="91425" tIns="45700" rIns="91425" bIns="45700" anchor="ctr" anchorCtr="0">
            <a:normAutofit/>
          </a:bodyPr>
          <a:lstStyle>
            <a:lvl1pPr marL="457200" lvl="0" indent="-228600" algn="ctr">
              <a:lnSpc>
                <a:spcPct val="100000"/>
              </a:lnSpc>
              <a:spcBef>
                <a:spcPts val="0"/>
              </a:spcBef>
              <a:spcAft>
                <a:spcPts val="0"/>
              </a:spcAft>
              <a:buClr>
                <a:schemeClr val="lt1"/>
              </a:buClr>
              <a:buSzPts val="1400"/>
              <a:buNone/>
              <a:defRPr sz="1400"/>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68" name="Google Shape;68;p6"/>
          <p:cNvSpPr txBox="1">
            <a:spLocks noGrp="1"/>
          </p:cNvSpPr>
          <p:nvPr>
            <p:ph type="body" idx="7"/>
          </p:nvPr>
        </p:nvSpPr>
        <p:spPr>
          <a:xfrm>
            <a:off x="8749676" y="3209544"/>
            <a:ext cx="2286000" cy="182880"/>
          </a:xfrm>
          <a:prstGeom prst="rect">
            <a:avLst/>
          </a:prstGeom>
          <a:noFill/>
          <a:ln>
            <a:noFill/>
          </a:ln>
        </p:spPr>
        <p:txBody>
          <a:bodyPr spcFirstLastPara="1" wrap="square" lIns="91425" tIns="45700" rIns="91425" bIns="45700" anchor="ctr" anchorCtr="0">
            <a:normAutofit/>
          </a:bodyPr>
          <a:lstStyle>
            <a:lvl1pPr marL="457200" lvl="0" indent="-228600" algn="ctr">
              <a:lnSpc>
                <a:spcPct val="100000"/>
              </a:lnSpc>
              <a:spcBef>
                <a:spcPts val="0"/>
              </a:spcBef>
              <a:spcAft>
                <a:spcPts val="0"/>
              </a:spcAft>
              <a:buClr>
                <a:schemeClr val="lt1"/>
              </a:buClr>
              <a:buSzPts val="1600"/>
              <a:buNone/>
              <a:defRPr sz="1600" b="1">
                <a:latin typeface="Calibri"/>
                <a:ea typeface="Calibri"/>
                <a:cs typeface="Calibri"/>
                <a:sym typeface="Calibri"/>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69" name="Google Shape;69;p6"/>
          <p:cNvSpPr txBox="1">
            <a:spLocks noGrp="1"/>
          </p:cNvSpPr>
          <p:nvPr>
            <p:ph type="body" idx="8"/>
          </p:nvPr>
        </p:nvSpPr>
        <p:spPr>
          <a:xfrm>
            <a:off x="8749676" y="3447288"/>
            <a:ext cx="2286000" cy="265176"/>
          </a:xfrm>
          <a:prstGeom prst="rect">
            <a:avLst/>
          </a:prstGeom>
          <a:noFill/>
          <a:ln>
            <a:noFill/>
          </a:ln>
        </p:spPr>
        <p:txBody>
          <a:bodyPr spcFirstLastPara="1" wrap="square" lIns="91425" tIns="45700" rIns="91425" bIns="45700" anchor="ctr" anchorCtr="0">
            <a:normAutofit/>
          </a:bodyPr>
          <a:lstStyle>
            <a:lvl1pPr marL="457200" lvl="0" indent="-228600" algn="ctr">
              <a:lnSpc>
                <a:spcPct val="100000"/>
              </a:lnSpc>
              <a:spcBef>
                <a:spcPts val="0"/>
              </a:spcBef>
              <a:spcAft>
                <a:spcPts val="0"/>
              </a:spcAft>
              <a:buClr>
                <a:schemeClr val="lt1"/>
              </a:buClr>
              <a:buSzPts val="1400"/>
              <a:buNone/>
              <a:defRPr sz="1400"/>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70" name="Google Shape;70;p6"/>
          <p:cNvSpPr>
            <a:spLocks noGrp="1"/>
          </p:cNvSpPr>
          <p:nvPr>
            <p:ph type="pic" idx="9"/>
          </p:nvPr>
        </p:nvSpPr>
        <p:spPr>
          <a:xfrm>
            <a:off x="1782010" y="1935987"/>
            <a:ext cx="1051560" cy="1051560"/>
          </a:xfrm>
          <a:prstGeom prst="ellipse">
            <a:avLst/>
          </a:prstGeom>
          <a:noFill/>
          <a:ln>
            <a:noFill/>
          </a:ln>
        </p:spPr>
      </p:sp>
      <p:sp>
        <p:nvSpPr>
          <p:cNvPr id="71" name="Google Shape;71;p6"/>
          <p:cNvSpPr>
            <a:spLocks noGrp="1"/>
          </p:cNvSpPr>
          <p:nvPr>
            <p:ph type="pic" idx="13"/>
          </p:nvPr>
        </p:nvSpPr>
        <p:spPr>
          <a:xfrm>
            <a:off x="4318348" y="1935987"/>
            <a:ext cx="1051560" cy="1051560"/>
          </a:xfrm>
          <a:prstGeom prst="ellipse">
            <a:avLst/>
          </a:prstGeom>
          <a:noFill/>
          <a:ln>
            <a:noFill/>
          </a:ln>
        </p:spPr>
      </p:sp>
      <p:sp>
        <p:nvSpPr>
          <p:cNvPr id="72" name="Google Shape;72;p6"/>
          <p:cNvSpPr>
            <a:spLocks noGrp="1"/>
          </p:cNvSpPr>
          <p:nvPr>
            <p:ph type="pic" idx="14"/>
          </p:nvPr>
        </p:nvSpPr>
        <p:spPr>
          <a:xfrm>
            <a:off x="6842622" y="1935987"/>
            <a:ext cx="1051560" cy="1051560"/>
          </a:xfrm>
          <a:prstGeom prst="ellipse">
            <a:avLst/>
          </a:prstGeom>
          <a:noFill/>
          <a:ln>
            <a:noFill/>
          </a:ln>
        </p:spPr>
      </p:sp>
      <p:sp>
        <p:nvSpPr>
          <p:cNvPr id="73" name="Google Shape;73;p6"/>
          <p:cNvSpPr>
            <a:spLocks noGrp="1"/>
          </p:cNvSpPr>
          <p:nvPr>
            <p:ph type="pic" idx="15"/>
          </p:nvPr>
        </p:nvSpPr>
        <p:spPr>
          <a:xfrm>
            <a:off x="9366896" y="1935987"/>
            <a:ext cx="1051560" cy="1051560"/>
          </a:xfrm>
          <a:prstGeom prst="ellipse">
            <a:avLst/>
          </a:prstGeom>
          <a:noFill/>
          <a:ln>
            <a:noFill/>
          </a:ln>
        </p:spPr>
      </p:sp>
      <p:sp>
        <p:nvSpPr>
          <p:cNvPr id="74" name="Google Shape;74;p6"/>
          <p:cNvSpPr>
            <a:spLocks noGrp="1"/>
          </p:cNvSpPr>
          <p:nvPr>
            <p:ph type="pic" idx="16"/>
          </p:nvPr>
        </p:nvSpPr>
        <p:spPr>
          <a:xfrm>
            <a:off x="1794074" y="4145489"/>
            <a:ext cx="1051560" cy="1051560"/>
          </a:xfrm>
          <a:prstGeom prst="ellipse">
            <a:avLst/>
          </a:prstGeom>
          <a:noFill/>
          <a:ln>
            <a:noFill/>
          </a:ln>
        </p:spPr>
      </p:sp>
      <p:sp>
        <p:nvSpPr>
          <p:cNvPr id="75" name="Google Shape;75;p6"/>
          <p:cNvSpPr>
            <a:spLocks noGrp="1"/>
          </p:cNvSpPr>
          <p:nvPr>
            <p:ph type="pic" idx="17"/>
          </p:nvPr>
        </p:nvSpPr>
        <p:spPr>
          <a:xfrm>
            <a:off x="4318348" y="4146333"/>
            <a:ext cx="1051560" cy="1051560"/>
          </a:xfrm>
          <a:prstGeom prst="ellipse">
            <a:avLst/>
          </a:prstGeom>
          <a:noFill/>
          <a:ln>
            <a:noFill/>
          </a:ln>
        </p:spPr>
      </p:sp>
      <p:sp>
        <p:nvSpPr>
          <p:cNvPr id="76" name="Google Shape;76;p6"/>
          <p:cNvSpPr>
            <a:spLocks noGrp="1"/>
          </p:cNvSpPr>
          <p:nvPr>
            <p:ph type="pic" idx="18"/>
          </p:nvPr>
        </p:nvSpPr>
        <p:spPr>
          <a:xfrm>
            <a:off x="6842622" y="4145242"/>
            <a:ext cx="1051560" cy="1051560"/>
          </a:xfrm>
          <a:prstGeom prst="ellipse">
            <a:avLst/>
          </a:prstGeom>
          <a:noFill/>
          <a:ln>
            <a:noFill/>
          </a:ln>
        </p:spPr>
      </p:sp>
      <p:sp>
        <p:nvSpPr>
          <p:cNvPr id="77" name="Google Shape;77;p6"/>
          <p:cNvSpPr>
            <a:spLocks noGrp="1"/>
          </p:cNvSpPr>
          <p:nvPr>
            <p:ph type="pic" idx="19"/>
          </p:nvPr>
        </p:nvSpPr>
        <p:spPr>
          <a:xfrm>
            <a:off x="9370917" y="4156122"/>
            <a:ext cx="1051560" cy="1051560"/>
          </a:xfrm>
          <a:prstGeom prst="ellipse">
            <a:avLst/>
          </a:prstGeom>
          <a:noFill/>
          <a:ln>
            <a:noFill/>
          </a:ln>
        </p:spPr>
      </p:sp>
      <p:sp>
        <p:nvSpPr>
          <p:cNvPr id="78" name="Google Shape;78;p6"/>
          <p:cNvSpPr txBox="1">
            <a:spLocks noGrp="1"/>
          </p:cNvSpPr>
          <p:nvPr>
            <p:ph type="body" idx="20"/>
          </p:nvPr>
        </p:nvSpPr>
        <p:spPr>
          <a:xfrm>
            <a:off x="1176854" y="5440680"/>
            <a:ext cx="2286000" cy="182880"/>
          </a:xfrm>
          <a:prstGeom prst="rect">
            <a:avLst/>
          </a:prstGeom>
          <a:noFill/>
          <a:ln>
            <a:noFill/>
          </a:ln>
        </p:spPr>
        <p:txBody>
          <a:bodyPr spcFirstLastPara="1" wrap="square" lIns="91425" tIns="45700" rIns="91425" bIns="45700" anchor="ctr" anchorCtr="0">
            <a:normAutofit/>
          </a:bodyPr>
          <a:lstStyle>
            <a:lvl1pPr marL="457200" lvl="0" indent="-228600" algn="ctr">
              <a:lnSpc>
                <a:spcPct val="100000"/>
              </a:lnSpc>
              <a:spcBef>
                <a:spcPts val="0"/>
              </a:spcBef>
              <a:spcAft>
                <a:spcPts val="0"/>
              </a:spcAft>
              <a:buClr>
                <a:schemeClr val="lt1"/>
              </a:buClr>
              <a:buSzPts val="1600"/>
              <a:buNone/>
              <a:defRPr sz="1600" b="1">
                <a:latin typeface="Calibri"/>
                <a:ea typeface="Calibri"/>
                <a:cs typeface="Calibri"/>
                <a:sym typeface="Calibri"/>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79" name="Google Shape;79;p6"/>
          <p:cNvSpPr txBox="1">
            <a:spLocks noGrp="1"/>
          </p:cNvSpPr>
          <p:nvPr>
            <p:ph type="body" idx="21"/>
          </p:nvPr>
        </p:nvSpPr>
        <p:spPr>
          <a:xfrm>
            <a:off x="1176854" y="5678424"/>
            <a:ext cx="2286000" cy="265176"/>
          </a:xfrm>
          <a:prstGeom prst="rect">
            <a:avLst/>
          </a:prstGeom>
          <a:noFill/>
          <a:ln>
            <a:noFill/>
          </a:ln>
        </p:spPr>
        <p:txBody>
          <a:bodyPr spcFirstLastPara="1" wrap="square" lIns="91425" tIns="45700" rIns="91425" bIns="45700" anchor="ctr" anchorCtr="0">
            <a:normAutofit/>
          </a:bodyPr>
          <a:lstStyle>
            <a:lvl1pPr marL="457200" lvl="0" indent="-228600" algn="ctr">
              <a:lnSpc>
                <a:spcPct val="100000"/>
              </a:lnSpc>
              <a:spcBef>
                <a:spcPts val="0"/>
              </a:spcBef>
              <a:spcAft>
                <a:spcPts val="0"/>
              </a:spcAft>
              <a:buClr>
                <a:schemeClr val="lt1"/>
              </a:buClr>
              <a:buSzPts val="1400"/>
              <a:buNone/>
              <a:defRPr sz="1400"/>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80" name="Google Shape;80;p6"/>
          <p:cNvSpPr txBox="1">
            <a:spLocks noGrp="1"/>
          </p:cNvSpPr>
          <p:nvPr>
            <p:ph type="body" idx="22"/>
          </p:nvPr>
        </p:nvSpPr>
        <p:spPr>
          <a:xfrm>
            <a:off x="3701128" y="5440680"/>
            <a:ext cx="2286000" cy="182880"/>
          </a:xfrm>
          <a:prstGeom prst="rect">
            <a:avLst/>
          </a:prstGeom>
          <a:noFill/>
          <a:ln>
            <a:noFill/>
          </a:ln>
        </p:spPr>
        <p:txBody>
          <a:bodyPr spcFirstLastPara="1" wrap="square" lIns="91425" tIns="45700" rIns="91425" bIns="45700" anchor="ctr" anchorCtr="0">
            <a:normAutofit/>
          </a:bodyPr>
          <a:lstStyle>
            <a:lvl1pPr marL="457200" lvl="0" indent="-228600" algn="ctr">
              <a:lnSpc>
                <a:spcPct val="100000"/>
              </a:lnSpc>
              <a:spcBef>
                <a:spcPts val="0"/>
              </a:spcBef>
              <a:spcAft>
                <a:spcPts val="0"/>
              </a:spcAft>
              <a:buClr>
                <a:schemeClr val="lt1"/>
              </a:buClr>
              <a:buSzPts val="1600"/>
              <a:buNone/>
              <a:defRPr sz="1600" b="1">
                <a:latin typeface="Calibri"/>
                <a:ea typeface="Calibri"/>
                <a:cs typeface="Calibri"/>
                <a:sym typeface="Calibri"/>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81" name="Google Shape;81;p6"/>
          <p:cNvSpPr txBox="1">
            <a:spLocks noGrp="1"/>
          </p:cNvSpPr>
          <p:nvPr>
            <p:ph type="body" idx="23"/>
          </p:nvPr>
        </p:nvSpPr>
        <p:spPr>
          <a:xfrm>
            <a:off x="3701128" y="5678424"/>
            <a:ext cx="2286000" cy="265176"/>
          </a:xfrm>
          <a:prstGeom prst="rect">
            <a:avLst/>
          </a:prstGeom>
          <a:noFill/>
          <a:ln>
            <a:noFill/>
          </a:ln>
        </p:spPr>
        <p:txBody>
          <a:bodyPr spcFirstLastPara="1" wrap="square" lIns="91425" tIns="45700" rIns="91425" bIns="45700" anchor="ctr" anchorCtr="0">
            <a:normAutofit/>
          </a:bodyPr>
          <a:lstStyle>
            <a:lvl1pPr marL="457200" lvl="0" indent="-228600" algn="ctr">
              <a:lnSpc>
                <a:spcPct val="100000"/>
              </a:lnSpc>
              <a:spcBef>
                <a:spcPts val="0"/>
              </a:spcBef>
              <a:spcAft>
                <a:spcPts val="0"/>
              </a:spcAft>
              <a:buClr>
                <a:schemeClr val="lt1"/>
              </a:buClr>
              <a:buSzPts val="1400"/>
              <a:buNone/>
              <a:defRPr sz="1400"/>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82" name="Google Shape;82;p6"/>
          <p:cNvSpPr txBox="1">
            <a:spLocks noGrp="1"/>
          </p:cNvSpPr>
          <p:nvPr>
            <p:ph type="body" idx="24"/>
          </p:nvPr>
        </p:nvSpPr>
        <p:spPr>
          <a:xfrm>
            <a:off x="6225402" y="5440680"/>
            <a:ext cx="2286000" cy="182880"/>
          </a:xfrm>
          <a:prstGeom prst="rect">
            <a:avLst/>
          </a:prstGeom>
          <a:noFill/>
          <a:ln>
            <a:noFill/>
          </a:ln>
        </p:spPr>
        <p:txBody>
          <a:bodyPr spcFirstLastPara="1" wrap="square" lIns="91425" tIns="45700" rIns="91425" bIns="45700" anchor="ctr" anchorCtr="0">
            <a:normAutofit/>
          </a:bodyPr>
          <a:lstStyle>
            <a:lvl1pPr marL="457200" lvl="0" indent="-228600" algn="ctr">
              <a:lnSpc>
                <a:spcPct val="100000"/>
              </a:lnSpc>
              <a:spcBef>
                <a:spcPts val="0"/>
              </a:spcBef>
              <a:spcAft>
                <a:spcPts val="0"/>
              </a:spcAft>
              <a:buClr>
                <a:schemeClr val="lt1"/>
              </a:buClr>
              <a:buSzPts val="1600"/>
              <a:buNone/>
              <a:defRPr sz="1600" b="1">
                <a:latin typeface="Calibri"/>
                <a:ea typeface="Calibri"/>
                <a:cs typeface="Calibri"/>
                <a:sym typeface="Calibri"/>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83" name="Google Shape;83;p6"/>
          <p:cNvSpPr txBox="1">
            <a:spLocks noGrp="1"/>
          </p:cNvSpPr>
          <p:nvPr>
            <p:ph type="body" idx="25"/>
          </p:nvPr>
        </p:nvSpPr>
        <p:spPr>
          <a:xfrm>
            <a:off x="6225402" y="5678424"/>
            <a:ext cx="2286000" cy="265176"/>
          </a:xfrm>
          <a:prstGeom prst="rect">
            <a:avLst/>
          </a:prstGeom>
          <a:noFill/>
          <a:ln>
            <a:noFill/>
          </a:ln>
        </p:spPr>
        <p:txBody>
          <a:bodyPr spcFirstLastPara="1" wrap="square" lIns="91425" tIns="45700" rIns="91425" bIns="45700" anchor="ctr" anchorCtr="0">
            <a:normAutofit/>
          </a:bodyPr>
          <a:lstStyle>
            <a:lvl1pPr marL="457200" lvl="0" indent="-228600" algn="ctr">
              <a:lnSpc>
                <a:spcPct val="100000"/>
              </a:lnSpc>
              <a:spcBef>
                <a:spcPts val="0"/>
              </a:spcBef>
              <a:spcAft>
                <a:spcPts val="0"/>
              </a:spcAft>
              <a:buClr>
                <a:schemeClr val="lt1"/>
              </a:buClr>
              <a:buSzPts val="1400"/>
              <a:buNone/>
              <a:defRPr sz="1400"/>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84" name="Google Shape;84;p6"/>
          <p:cNvSpPr txBox="1">
            <a:spLocks noGrp="1"/>
          </p:cNvSpPr>
          <p:nvPr>
            <p:ph type="body" idx="26"/>
          </p:nvPr>
        </p:nvSpPr>
        <p:spPr>
          <a:xfrm>
            <a:off x="8749676" y="5440680"/>
            <a:ext cx="2286000" cy="182880"/>
          </a:xfrm>
          <a:prstGeom prst="rect">
            <a:avLst/>
          </a:prstGeom>
          <a:noFill/>
          <a:ln>
            <a:noFill/>
          </a:ln>
        </p:spPr>
        <p:txBody>
          <a:bodyPr spcFirstLastPara="1" wrap="square" lIns="91425" tIns="45700" rIns="91425" bIns="45700" anchor="ctr" anchorCtr="0">
            <a:normAutofit/>
          </a:bodyPr>
          <a:lstStyle>
            <a:lvl1pPr marL="457200" lvl="0" indent="-228600" algn="ctr">
              <a:lnSpc>
                <a:spcPct val="100000"/>
              </a:lnSpc>
              <a:spcBef>
                <a:spcPts val="0"/>
              </a:spcBef>
              <a:spcAft>
                <a:spcPts val="0"/>
              </a:spcAft>
              <a:buClr>
                <a:schemeClr val="lt1"/>
              </a:buClr>
              <a:buSzPts val="1600"/>
              <a:buNone/>
              <a:defRPr sz="1600" b="1">
                <a:latin typeface="Calibri"/>
                <a:ea typeface="Calibri"/>
                <a:cs typeface="Calibri"/>
                <a:sym typeface="Calibri"/>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85" name="Google Shape;85;p6"/>
          <p:cNvSpPr txBox="1">
            <a:spLocks noGrp="1"/>
          </p:cNvSpPr>
          <p:nvPr>
            <p:ph type="body" idx="27"/>
          </p:nvPr>
        </p:nvSpPr>
        <p:spPr>
          <a:xfrm>
            <a:off x="8749676" y="5678424"/>
            <a:ext cx="2286000" cy="265176"/>
          </a:xfrm>
          <a:prstGeom prst="rect">
            <a:avLst/>
          </a:prstGeom>
          <a:noFill/>
          <a:ln>
            <a:noFill/>
          </a:ln>
        </p:spPr>
        <p:txBody>
          <a:bodyPr spcFirstLastPara="1" wrap="square" lIns="91425" tIns="45700" rIns="91425" bIns="45700" anchor="ctr" anchorCtr="0">
            <a:normAutofit/>
          </a:bodyPr>
          <a:lstStyle>
            <a:lvl1pPr marL="457200" lvl="0" indent="-228600" algn="ctr">
              <a:lnSpc>
                <a:spcPct val="100000"/>
              </a:lnSpc>
              <a:spcBef>
                <a:spcPts val="0"/>
              </a:spcBef>
              <a:spcAft>
                <a:spcPts val="0"/>
              </a:spcAft>
              <a:buClr>
                <a:schemeClr val="lt1"/>
              </a:buClr>
              <a:buSzPts val="1400"/>
              <a:buNone/>
              <a:defRPr sz="1400"/>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86"/>
        <p:cNvGrpSpPr/>
        <p:nvPr/>
      </p:nvGrpSpPr>
      <p:grpSpPr>
        <a:xfrm>
          <a:off x="0" y="0"/>
          <a:ext cx="0" cy="0"/>
          <a:chOff x="0" y="0"/>
          <a:chExt cx="0" cy="0"/>
        </a:xfrm>
      </p:grpSpPr>
      <p:sp>
        <p:nvSpPr>
          <p:cNvPr id="87" name="Google Shape;87;p7"/>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8" name="Google Shape;88;p7"/>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2400"/>
              <a:buNone/>
              <a:defRPr sz="2400">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1800"/>
              <a:buNone/>
              <a:defRPr sz="1800">
                <a:solidFill>
                  <a:schemeClr val="lt1"/>
                </a:solidFill>
              </a:defRPr>
            </a:lvl3pPr>
            <a:lvl4pPr marL="1828800" lvl="3" indent="-228600" algn="l">
              <a:lnSpc>
                <a:spcPct val="90000"/>
              </a:lnSpc>
              <a:spcBef>
                <a:spcPts val="500"/>
              </a:spcBef>
              <a:spcAft>
                <a:spcPts val="0"/>
              </a:spcAft>
              <a:buClr>
                <a:schemeClr val="lt1"/>
              </a:buClr>
              <a:buSzPts val="1600"/>
              <a:buNone/>
              <a:defRPr sz="1600">
                <a:solidFill>
                  <a:schemeClr val="lt1"/>
                </a:solidFill>
              </a:defRPr>
            </a:lvl4pPr>
            <a:lvl5pPr marL="2286000" lvl="4" indent="-228600" algn="l">
              <a:lnSpc>
                <a:spcPct val="90000"/>
              </a:lnSpc>
              <a:spcBef>
                <a:spcPts val="500"/>
              </a:spcBef>
              <a:spcAft>
                <a:spcPts val="0"/>
              </a:spcAft>
              <a:buClr>
                <a:schemeClr val="lt1"/>
              </a:buClr>
              <a:buSzPts val="1600"/>
              <a:buNone/>
              <a:defRPr sz="1600">
                <a:solidFill>
                  <a:schemeClr val="lt1"/>
                </a:solidFill>
              </a:defRPr>
            </a:lvl5pPr>
            <a:lvl6pPr marL="2743200" lvl="5" indent="-228600" algn="l">
              <a:lnSpc>
                <a:spcPct val="90000"/>
              </a:lnSpc>
              <a:spcBef>
                <a:spcPts val="500"/>
              </a:spcBef>
              <a:spcAft>
                <a:spcPts val="0"/>
              </a:spcAft>
              <a:buClr>
                <a:schemeClr val="lt1"/>
              </a:buClr>
              <a:buSzPts val="1600"/>
              <a:buNone/>
              <a:defRPr sz="1600">
                <a:solidFill>
                  <a:schemeClr val="lt1"/>
                </a:solidFill>
              </a:defRPr>
            </a:lvl6pPr>
            <a:lvl7pPr marL="3200400" lvl="6" indent="-228600" algn="l">
              <a:lnSpc>
                <a:spcPct val="90000"/>
              </a:lnSpc>
              <a:spcBef>
                <a:spcPts val="500"/>
              </a:spcBef>
              <a:spcAft>
                <a:spcPts val="0"/>
              </a:spcAft>
              <a:buClr>
                <a:schemeClr val="lt1"/>
              </a:buClr>
              <a:buSzPts val="1600"/>
              <a:buNone/>
              <a:defRPr sz="1600">
                <a:solidFill>
                  <a:schemeClr val="lt1"/>
                </a:solidFill>
              </a:defRPr>
            </a:lvl7pPr>
            <a:lvl8pPr marL="3657600" lvl="7" indent="-228600" algn="l">
              <a:lnSpc>
                <a:spcPct val="90000"/>
              </a:lnSpc>
              <a:spcBef>
                <a:spcPts val="500"/>
              </a:spcBef>
              <a:spcAft>
                <a:spcPts val="0"/>
              </a:spcAft>
              <a:buClr>
                <a:schemeClr val="lt1"/>
              </a:buClr>
              <a:buSzPts val="1600"/>
              <a:buNone/>
              <a:defRPr sz="1600">
                <a:solidFill>
                  <a:schemeClr val="lt1"/>
                </a:solidFill>
              </a:defRPr>
            </a:lvl8pPr>
            <a:lvl9pPr marL="4114800" lvl="8" indent="-228600" algn="l">
              <a:lnSpc>
                <a:spcPct val="90000"/>
              </a:lnSpc>
              <a:spcBef>
                <a:spcPts val="500"/>
              </a:spcBef>
              <a:spcAft>
                <a:spcPts val="0"/>
              </a:spcAft>
              <a:buClr>
                <a:schemeClr val="lt1"/>
              </a:buClr>
              <a:buSzPts val="1600"/>
              <a:buNone/>
              <a:defRPr sz="1600">
                <a:solidFill>
                  <a:schemeClr val="lt1"/>
                </a:solidFill>
              </a:defRPr>
            </a:lvl9pPr>
          </a:lstStyle>
          <a:p>
            <a:endParaRPr/>
          </a:p>
        </p:txBody>
      </p:sp>
      <p:sp>
        <p:nvSpPr>
          <p:cNvPr id="89" name="Google Shape;89;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0" name="Google Shape;90;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1" name="Google Shape;91;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92" name="Google Shape;92;p7"/>
          <p:cNvSpPr/>
          <p:nvPr/>
        </p:nvSpPr>
        <p:spPr>
          <a:xfrm rot="10800000">
            <a:off x="-1" y="5019503"/>
            <a:ext cx="9676770" cy="1838496"/>
          </a:xfrm>
          <a:custGeom>
            <a:avLst/>
            <a:gdLst/>
            <a:ahLst/>
            <a:cxnLst/>
            <a:rect l="l" t="t" r="r" b="b"/>
            <a:pathLst>
              <a:path w="9676770" h="1838496" extrusionOk="0">
                <a:moveTo>
                  <a:pt x="3062591" y="1838437"/>
                </a:moveTo>
                <a:cubicBezTo>
                  <a:pt x="1270312" y="1847662"/>
                  <a:pt x="141962" y="776331"/>
                  <a:pt x="10485" y="104484"/>
                </a:cubicBezTo>
                <a:lnTo>
                  <a:pt x="0" y="0"/>
                </a:lnTo>
                <a:lnTo>
                  <a:pt x="9676770" y="0"/>
                </a:lnTo>
                <a:lnTo>
                  <a:pt x="9676770" y="396354"/>
                </a:lnTo>
                <a:lnTo>
                  <a:pt x="9495267" y="334664"/>
                </a:lnTo>
                <a:cubicBezTo>
                  <a:pt x="9021588" y="187614"/>
                  <a:pt x="8472423" y="88973"/>
                  <a:pt x="7835850" y="99619"/>
                </a:cubicBezTo>
                <a:cubicBezTo>
                  <a:pt x="5798818" y="133686"/>
                  <a:pt x="4974355" y="1828598"/>
                  <a:pt x="3062591" y="1838437"/>
                </a:cubicBezTo>
                <a:close/>
              </a:path>
            </a:pathLst>
          </a:custGeom>
          <a:gradFill>
            <a:gsLst>
              <a:gs pos="0">
                <a:srgbClr val="0D2734">
                  <a:alpha val="49803"/>
                </a:srgbClr>
              </a:gs>
              <a:gs pos="43000">
                <a:srgbClr val="0D2734">
                  <a:alpha val="49803"/>
                </a:srgbClr>
              </a:gs>
              <a:gs pos="73000">
                <a:srgbClr val="29AF8C">
                  <a:alpha val="29019"/>
                </a:srgbClr>
              </a:gs>
              <a:gs pos="100000">
                <a:srgbClr val="29AF8C">
                  <a:alpha val="29019"/>
                </a:srgbClr>
              </a:gs>
            </a:gsLst>
            <a:path path="circle">
              <a:fillToRect l="100000" t="100000"/>
            </a:path>
            <a:tileRect r="-100000" b="-10000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93" name="Google Shape;93;p7"/>
          <p:cNvSpPr/>
          <p:nvPr/>
        </p:nvSpPr>
        <p:spPr>
          <a:xfrm rot="10800000" flipH="1">
            <a:off x="2763044" y="6076116"/>
            <a:ext cx="3946673" cy="781884"/>
          </a:xfrm>
          <a:custGeom>
            <a:avLst/>
            <a:gdLst/>
            <a:ahLst/>
            <a:cxnLst/>
            <a:rect l="l" t="t" r="r" b="b"/>
            <a:pathLst>
              <a:path w="3946673" h="781884" extrusionOk="0">
                <a:moveTo>
                  <a:pt x="1910385" y="781847"/>
                </a:moveTo>
                <a:cubicBezTo>
                  <a:pt x="2719463" y="777993"/>
                  <a:pt x="3240943" y="361686"/>
                  <a:pt x="3855031" y="44786"/>
                </a:cubicBezTo>
                <a:lnTo>
                  <a:pt x="3946673" y="0"/>
                </a:lnTo>
                <a:lnTo>
                  <a:pt x="0" y="0"/>
                </a:lnTo>
                <a:lnTo>
                  <a:pt x="54644" y="67939"/>
                </a:lnTo>
                <a:cubicBezTo>
                  <a:pt x="372182" y="426203"/>
                  <a:pt x="1020399" y="786086"/>
                  <a:pt x="1910385" y="781847"/>
                </a:cubicBezTo>
                <a:close/>
              </a:path>
            </a:pathLst>
          </a:custGeom>
          <a:gradFill>
            <a:gsLst>
              <a:gs pos="0">
                <a:srgbClr val="0D2734">
                  <a:alpha val="27843"/>
                </a:srgbClr>
              </a:gs>
              <a:gs pos="33000">
                <a:srgbClr val="0D2734">
                  <a:alpha val="27843"/>
                </a:srgbClr>
              </a:gs>
              <a:gs pos="66000">
                <a:srgbClr val="424242">
                  <a:alpha val="46274"/>
                </a:srgbClr>
              </a:gs>
              <a:gs pos="100000">
                <a:srgbClr val="424242">
                  <a:alpha val="46274"/>
                </a:srgbClr>
              </a:gs>
            </a:gsLst>
            <a:lin ang="13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94" name="Google Shape;94;p7"/>
          <p:cNvSpPr/>
          <p:nvPr/>
        </p:nvSpPr>
        <p:spPr>
          <a:xfrm rot="10800000">
            <a:off x="5393054" y="6015979"/>
            <a:ext cx="4758726" cy="842020"/>
          </a:xfrm>
          <a:custGeom>
            <a:avLst/>
            <a:gdLst/>
            <a:ahLst/>
            <a:cxnLst/>
            <a:rect l="l" t="t" r="r" b="b"/>
            <a:pathLst>
              <a:path w="4758726" h="842020" extrusionOk="0">
                <a:moveTo>
                  <a:pt x="2449167" y="841961"/>
                </a:moveTo>
                <a:cubicBezTo>
                  <a:pt x="1373800" y="847496"/>
                  <a:pt x="537447" y="464031"/>
                  <a:pt x="12024" y="11254"/>
                </a:cubicBezTo>
                <a:lnTo>
                  <a:pt x="0" y="0"/>
                </a:lnTo>
                <a:lnTo>
                  <a:pt x="4758726" y="0"/>
                </a:lnTo>
                <a:lnTo>
                  <a:pt x="4526601" y="141635"/>
                </a:lnTo>
                <a:cubicBezTo>
                  <a:pt x="3913845" y="510819"/>
                  <a:pt x="3285564" y="837657"/>
                  <a:pt x="2449167" y="841961"/>
                </a:cubicBezTo>
                <a:close/>
              </a:path>
            </a:pathLst>
          </a:custGeom>
          <a:gradFill>
            <a:gsLst>
              <a:gs pos="0">
                <a:srgbClr val="E7E6E6">
                  <a:alpha val="42745"/>
                </a:srgbClr>
              </a:gs>
              <a:gs pos="100000">
                <a:srgbClr val="D58C2E">
                  <a:alpha val="52941"/>
                </a:srgbClr>
              </a:gs>
            </a:gsLst>
            <a:lin ang="13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95" name="Google Shape;95;p7"/>
          <p:cNvSpPr/>
          <p:nvPr/>
        </p:nvSpPr>
        <p:spPr>
          <a:xfrm rot="10800000" flipH="1">
            <a:off x="-2688" y="5263861"/>
            <a:ext cx="12192000" cy="1599109"/>
          </a:xfrm>
          <a:custGeom>
            <a:avLst/>
            <a:gdLst/>
            <a:ahLst/>
            <a:cxnLst/>
            <a:rect l="l" t="t" r="r" b="b"/>
            <a:pathLst>
              <a:path w="12192000" h="1599109" extrusionOk="0">
                <a:moveTo>
                  <a:pt x="1373073" y="1599066"/>
                </a:moveTo>
                <a:cubicBezTo>
                  <a:pt x="2786156" y="1591793"/>
                  <a:pt x="3395560" y="338997"/>
                  <a:pt x="4901233" y="313816"/>
                </a:cubicBezTo>
                <a:cubicBezTo>
                  <a:pt x="6312803" y="290208"/>
                  <a:pt x="7142906" y="993618"/>
                  <a:pt x="7629483" y="1209099"/>
                </a:cubicBezTo>
                <a:lnTo>
                  <a:pt x="7664573" y="1222798"/>
                </a:lnTo>
                <a:lnTo>
                  <a:pt x="7753536" y="1277391"/>
                </a:lnTo>
                <a:cubicBezTo>
                  <a:pt x="8110655" y="1460232"/>
                  <a:pt x="8562041" y="1585295"/>
                  <a:pt x="9091947" y="1582567"/>
                </a:cubicBezTo>
                <a:cubicBezTo>
                  <a:pt x="10328396" y="1576205"/>
                  <a:pt x="10949524" y="616237"/>
                  <a:pt x="12094171" y="359476"/>
                </a:cubicBezTo>
                <a:lnTo>
                  <a:pt x="12192000" y="342643"/>
                </a:lnTo>
                <a:lnTo>
                  <a:pt x="12192000" y="0"/>
                </a:lnTo>
                <a:lnTo>
                  <a:pt x="0" y="0"/>
                </a:lnTo>
                <a:lnTo>
                  <a:pt x="0" y="1274406"/>
                </a:lnTo>
                <a:lnTo>
                  <a:pt x="34662" y="1293889"/>
                </a:lnTo>
                <a:cubicBezTo>
                  <a:pt x="391780" y="1476730"/>
                  <a:pt x="843167" y="1601794"/>
                  <a:pt x="1373073" y="1599066"/>
                </a:cubicBezTo>
                <a:close/>
              </a:path>
            </a:pathLst>
          </a:custGeom>
          <a:gradFill>
            <a:gsLst>
              <a:gs pos="0">
                <a:srgbClr val="D58C2E">
                  <a:alpha val="69019"/>
                </a:srgbClr>
              </a:gs>
              <a:gs pos="85000">
                <a:srgbClr val="2C2C2C">
                  <a:alpha val="41960"/>
                </a:srgbClr>
              </a:gs>
              <a:gs pos="100000">
                <a:srgbClr val="2C2C2C">
                  <a:alpha val="41960"/>
                </a:srgbClr>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cxnSp>
        <p:nvCxnSpPr>
          <p:cNvPr id="96" name="Google Shape;96;p7"/>
          <p:cNvCxnSpPr/>
          <p:nvPr/>
        </p:nvCxnSpPr>
        <p:spPr>
          <a:xfrm>
            <a:off x="6095999" y="2597191"/>
            <a:ext cx="0" cy="1655180"/>
          </a:xfrm>
          <a:prstGeom prst="straightConnector1">
            <a:avLst/>
          </a:prstGeom>
          <a:noFill/>
          <a:ln w="9525" cap="flat" cmpd="sng">
            <a:solidFill>
              <a:schemeClr val="accent6"/>
            </a:solidFill>
            <a:prstDash val="solid"/>
            <a:miter lim="800000"/>
            <a:headEnd type="none" w="sm" len="sm"/>
            <a:tailEnd type="none" w="sm" len="sm"/>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97"/>
        <p:cNvGrpSpPr/>
        <p:nvPr/>
      </p:nvGrpSpPr>
      <p:grpSpPr>
        <a:xfrm>
          <a:off x="0" y="0"/>
          <a:ext cx="0" cy="0"/>
          <a:chOff x="0" y="0"/>
          <a:chExt cx="0" cy="0"/>
        </a:xfrm>
      </p:grpSpPr>
      <p:sp>
        <p:nvSpPr>
          <p:cNvPr id="98" name="Google Shape;98;p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9" name="Google Shape;99;p8"/>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00" name="Google Shape;100;p8"/>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01" name="Google Shape;101;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2" name="Google Shape;102;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3" name="Google Shape;103;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104"/>
        <p:cNvGrpSpPr/>
        <p:nvPr/>
      </p:nvGrpSpPr>
      <p:grpSpPr>
        <a:xfrm>
          <a:off x="0" y="0"/>
          <a:ext cx="0" cy="0"/>
          <a:chOff x="0" y="0"/>
          <a:chExt cx="0" cy="0"/>
        </a:xfrm>
      </p:grpSpPr>
      <p:sp>
        <p:nvSpPr>
          <p:cNvPr id="105" name="Google Shape;105;p9"/>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6" name="Google Shape;106;p9"/>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400"/>
              <a:buNone/>
              <a:defRPr sz="2400" b="1"/>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7" name="Google Shape;107;p9"/>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08" name="Google Shape;108;p9"/>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400"/>
              <a:buNone/>
              <a:defRPr sz="2400" b="1"/>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9" name="Google Shape;109;p9"/>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10" name="Google Shape;110;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1" name="Google Shape;111;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2" name="Google Shape;112;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113" name="Google Shape;113;p9"/>
          <p:cNvSpPr/>
          <p:nvPr/>
        </p:nvSpPr>
        <p:spPr>
          <a:xfrm rot="5400000">
            <a:off x="7383937" y="2039848"/>
            <a:ext cx="6858000" cy="2778304"/>
          </a:xfrm>
          <a:custGeom>
            <a:avLst/>
            <a:gdLst/>
            <a:ahLst/>
            <a:cxnLst/>
            <a:rect l="l" t="t" r="r" b="b"/>
            <a:pathLst>
              <a:path w="6858000" h="2778304" extrusionOk="0">
                <a:moveTo>
                  <a:pt x="0" y="1050199"/>
                </a:moveTo>
                <a:lnTo>
                  <a:pt x="0" y="0"/>
                </a:lnTo>
                <a:lnTo>
                  <a:pt x="6858000" y="0"/>
                </a:lnTo>
                <a:lnTo>
                  <a:pt x="6858000" y="1193215"/>
                </a:lnTo>
                <a:lnTo>
                  <a:pt x="6790588" y="1211701"/>
                </a:lnTo>
                <a:cubicBezTo>
                  <a:pt x="5439260" y="1649845"/>
                  <a:pt x="4603740" y="2770251"/>
                  <a:pt x="3050431" y="2778245"/>
                </a:cubicBezTo>
                <a:cubicBezTo>
                  <a:pt x="1377637" y="2786855"/>
                  <a:pt x="283199" y="1854180"/>
                  <a:pt x="37813" y="1183549"/>
                </a:cubicBezTo>
                <a:lnTo>
                  <a:pt x="0" y="1050199"/>
                </a:lnTo>
                <a:close/>
              </a:path>
            </a:pathLst>
          </a:custGeom>
          <a:gradFill>
            <a:gsLst>
              <a:gs pos="0">
                <a:srgbClr val="0D2734"/>
              </a:gs>
              <a:gs pos="26000">
                <a:srgbClr val="0D2734"/>
              </a:gs>
              <a:gs pos="73000">
                <a:srgbClr val="29AF8C">
                  <a:alpha val="32941"/>
                </a:srgbClr>
              </a:gs>
              <a:gs pos="100000">
                <a:srgbClr val="29AF8C">
                  <a:alpha val="32941"/>
                </a:srgbClr>
              </a:gs>
            </a:gsLst>
            <a:path path="circle">
              <a:fillToRect l="100000" t="100000"/>
            </a:path>
            <a:tileRect r="-100000" b="-10000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14" name="Google Shape;114;p9"/>
          <p:cNvSpPr/>
          <p:nvPr/>
        </p:nvSpPr>
        <p:spPr>
          <a:xfrm rot="5400000" flipH="1">
            <a:off x="7907199" y="2573198"/>
            <a:ext cx="6858000" cy="1711602"/>
          </a:xfrm>
          <a:custGeom>
            <a:avLst/>
            <a:gdLst/>
            <a:ahLst/>
            <a:cxnLst/>
            <a:rect l="l" t="t" r="r" b="b"/>
            <a:pathLst>
              <a:path w="6858000" h="1711602" extrusionOk="0">
                <a:moveTo>
                  <a:pt x="6858000" y="1010661"/>
                </a:moveTo>
                <a:lnTo>
                  <a:pt x="6858000" y="0"/>
                </a:lnTo>
                <a:lnTo>
                  <a:pt x="0" y="0"/>
                </a:lnTo>
                <a:lnTo>
                  <a:pt x="0" y="983884"/>
                </a:lnTo>
                <a:lnTo>
                  <a:pt x="11078" y="997657"/>
                </a:lnTo>
                <a:cubicBezTo>
                  <a:pt x="328616" y="1355920"/>
                  <a:pt x="976833" y="1715803"/>
                  <a:pt x="1866819" y="1711565"/>
                </a:cubicBezTo>
                <a:cubicBezTo>
                  <a:pt x="3161344" y="1705400"/>
                  <a:pt x="3719617" y="643352"/>
                  <a:pt x="5098965" y="622006"/>
                </a:cubicBezTo>
                <a:cubicBezTo>
                  <a:pt x="5788640" y="611332"/>
                  <a:pt x="6326795" y="775968"/>
                  <a:pt x="6746500" y="959665"/>
                </a:cubicBezTo>
                <a:lnTo>
                  <a:pt x="6858000" y="1010661"/>
                </a:lnTo>
                <a:close/>
              </a:path>
            </a:pathLst>
          </a:custGeom>
          <a:gradFill>
            <a:gsLst>
              <a:gs pos="0">
                <a:srgbClr val="0D2734">
                  <a:alpha val="27843"/>
                </a:srgbClr>
              </a:gs>
              <a:gs pos="37000">
                <a:srgbClr val="0D2734">
                  <a:alpha val="27843"/>
                </a:srgbClr>
              </a:gs>
              <a:gs pos="79000">
                <a:srgbClr val="424242">
                  <a:alpha val="79607"/>
                </a:srgbClr>
              </a:gs>
              <a:gs pos="100000">
                <a:srgbClr val="424242">
                  <a:alpha val="79607"/>
                </a:srgbClr>
              </a:gs>
            </a:gsLst>
            <a:lin ang="13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15" name="Google Shape;115;p9"/>
          <p:cNvSpPr/>
          <p:nvPr/>
        </p:nvSpPr>
        <p:spPr>
          <a:xfrm rot="5400000">
            <a:off x="7877130" y="2543131"/>
            <a:ext cx="6858001" cy="1771739"/>
          </a:xfrm>
          <a:custGeom>
            <a:avLst/>
            <a:gdLst/>
            <a:ahLst/>
            <a:cxnLst/>
            <a:rect l="l" t="t" r="r" b="b"/>
            <a:pathLst>
              <a:path w="6858001" h="1771739" extrusionOk="0">
                <a:moveTo>
                  <a:pt x="0" y="1273784"/>
                </a:moveTo>
                <a:lnTo>
                  <a:pt x="0" y="0"/>
                </a:lnTo>
                <a:lnTo>
                  <a:pt x="6858001" y="0"/>
                </a:lnTo>
                <a:lnTo>
                  <a:pt x="6858001" y="34923"/>
                </a:lnTo>
                <a:lnTo>
                  <a:pt x="6735259" y="32862"/>
                </a:lnTo>
                <a:cubicBezTo>
                  <a:pt x="4698226" y="66929"/>
                  <a:pt x="3873763" y="1761840"/>
                  <a:pt x="1961998" y="1771680"/>
                </a:cubicBezTo>
                <a:cubicBezTo>
                  <a:pt x="1245087" y="1775370"/>
                  <a:pt x="634403" y="1606171"/>
                  <a:pt x="151257" y="1358806"/>
                </a:cubicBezTo>
                <a:lnTo>
                  <a:pt x="0" y="1273784"/>
                </a:lnTo>
                <a:close/>
              </a:path>
            </a:pathLst>
          </a:custGeom>
          <a:gradFill>
            <a:gsLst>
              <a:gs pos="0">
                <a:srgbClr val="E7E6E6">
                  <a:alpha val="47843"/>
                </a:srgbClr>
              </a:gs>
              <a:gs pos="32000">
                <a:srgbClr val="E7E6E6">
                  <a:alpha val="47843"/>
                </a:srgbClr>
              </a:gs>
              <a:gs pos="100000">
                <a:srgbClr val="D58C2E">
                  <a:alpha val="48235"/>
                </a:srgbClr>
              </a:gs>
            </a:gsLst>
            <a:lin ang="13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16"/>
        <p:cNvGrpSpPr/>
        <p:nvPr/>
      </p:nvGrpSpPr>
      <p:grpSpPr>
        <a:xfrm>
          <a:off x="0" y="0"/>
          <a:ext cx="0" cy="0"/>
          <a:chOff x="0" y="0"/>
          <a:chExt cx="0" cy="0"/>
        </a:xfrm>
      </p:grpSpPr>
      <p:sp>
        <p:nvSpPr>
          <p:cNvPr id="117" name="Google Shape;117;p1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8" name="Google Shape;118;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9" name="Google Shape;119;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0" name="Google Shape;120;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1"/>
        <p:cNvGrpSpPr/>
        <p:nvPr/>
      </p:nvGrpSpPr>
      <p:grpSpPr>
        <a:xfrm>
          <a:off x="0" y="0"/>
          <a:ext cx="0" cy="0"/>
          <a:chOff x="0" y="0"/>
          <a:chExt cx="0" cy="0"/>
        </a:xfrm>
      </p:grpSpPr>
      <p:sp>
        <p:nvSpPr>
          <p:cNvPr id="122" name="Google Shape;122;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3" name="Google Shape;123;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4" name="Google Shape;124;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13" Type="http://schemas.openxmlformats.org/officeDocument/2006/relationships/theme" Target="../theme/theme2.xml"/><Relationship Id="rId3" Type="http://schemas.openxmlformats.org/officeDocument/2006/relationships/slideLayout" Target="../slideLayouts/slideLayout4.xml"/><Relationship Id="rId7" Type="http://schemas.openxmlformats.org/officeDocument/2006/relationships/slideLayout" Target="../slideLayouts/slideLayout8.xml"/><Relationship Id="rId12" Type="http://schemas.openxmlformats.org/officeDocument/2006/relationships/slideLayout" Target="../slideLayouts/slideLayout13.xml"/><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slideLayout" Target="../slideLayouts/slideLayout12.xml"/><Relationship Id="rId5" Type="http://schemas.openxmlformats.org/officeDocument/2006/relationships/slideLayout" Target="../slideLayouts/slideLayout6.xml"/><Relationship Id="rId10" Type="http://schemas.openxmlformats.org/officeDocument/2006/relationships/slideLayout" Target="../slideLayouts/slideLayout11.xml"/><Relationship Id="rId4" Type="http://schemas.openxmlformats.org/officeDocument/2006/relationships/slideLayout" Target="../slideLayouts/slideLayout5.xml"/><Relationship Id="rId9"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2231136" y="964692"/>
            <a:ext cx="7729728" cy="1188720"/>
          </a:xfrm>
          <a:prstGeom prst="rect">
            <a:avLst/>
          </a:prstGeom>
          <a:solidFill>
            <a:srgbClr val="FFFFFF"/>
          </a:solidFill>
          <a:ln w="31750" cap="sq" cmpd="sng">
            <a:solidFill>
              <a:srgbClr val="404040"/>
            </a:solidFill>
            <a:prstDash val="solid"/>
            <a:miter lim="800000"/>
            <a:headEnd type="none" w="sm" len="sm"/>
            <a:tailEnd type="none" w="sm" len="sm"/>
          </a:ln>
        </p:spPr>
        <p:txBody>
          <a:bodyPr spcFirstLastPara="1" wrap="square" lIns="182875" tIns="182875" rIns="182875" bIns="182875" anchor="ctr" anchorCtr="0">
            <a:normAutofit/>
          </a:bodyPr>
          <a:lstStyle>
            <a:lvl1pPr marR="0" lvl="0" algn="ctr" rtl="0">
              <a:lnSpc>
                <a:spcPct val="90000"/>
              </a:lnSpc>
              <a:spcBef>
                <a:spcPts val="0"/>
              </a:spcBef>
              <a:spcAft>
                <a:spcPts val="0"/>
              </a:spcAft>
              <a:buClr>
                <a:srgbClr val="262626"/>
              </a:buClr>
              <a:buSzPts val="2800"/>
              <a:buFont typeface="Gill Sans"/>
              <a:buNone/>
              <a:defRPr sz="2800" b="0" i="0" u="none" strike="noStrike" cap="none">
                <a:solidFill>
                  <a:srgbClr val="262626"/>
                </a:solidFill>
                <a:latin typeface="Gill Sans"/>
                <a:ea typeface="Gill Sans"/>
                <a:cs typeface="Gill Sans"/>
                <a:sym typeface="Gill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2231136" y="2638044"/>
            <a:ext cx="7729728" cy="3101983"/>
          </a:xfrm>
          <a:prstGeom prst="rect">
            <a:avLst/>
          </a:prstGeom>
          <a:noFill/>
          <a:ln>
            <a:noFill/>
          </a:ln>
        </p:spPr>
        <p:txBody>
          <a:bodyPr spcFirstLastPara="1" wrap="square" lIns="91425" tIns="45700" rIns="91425" bIns="45700" anchor="t" anchorCtr="0">
            <a:normAutofit/>
          </a:bodyPr>
          <a:lstStyle>
            <a:lvl1pPr marL="457200" marR="0" lvl="0" indent="-342900" algn="l" rtl="0">
              <a:lnSpc>
                <a:spcPct val="100000"/>
              </a:lnSpc>
              <a:spcBef>
                <a:spcPts val="1000"/>
              </a:spcBef>
              <a:spcAft>
                <a:spcPts val="0"/>
              </a:spcAft>
              <a:buClr>
                <a:schemeClr val="accent2"/>
              </a:buClr>
              <a:buSzPts val="1800"/>
              <a:buFont typeface="Arial"/>
              <a:buChar char="•"/>
              <a:defRPr sz="1800" b="0" i="0" u="none" strike="noStrike" cap="none">
                <a:solidFill>
                  <a:srgbClr val="FEFEFE"/>
                </a:solidFill>
                <a:latin typeface="Gill Sans"/>
                <a:ea typeface="Gill Sans"/>
                <a:cs typeface="Gill Sans"/>
                <a:sym typeface="Gill Sans"/>
              </a:defRPr>
            </a:lvl1pPr>
            <a:lvl2pPr marL="914400" marR="0" lvl="1" indent="-330200" algn="l" rtl="0">
              <a:lnSpc>
                <a:spcPct val="100000"/>
              </a:lnSpc>
              <a:spcBef>
                <a:spcPts val="1000"/>
              </a:spcBef>
              <a:spcAft>
                <a:spcPts val="0"/>
              </a:spcAft>
              <a:buClr>
                <a:schemeClr val="accent2"/>
              </a:buClr>
              <a:buSzPts val="1600"/>
              <a:buFont typeface="Arial"/>
              <a:buChar char="•"/>
              <a:defRPr sz="1600" b="0" i="0" u="none" strike="noStrike" cap="none">
                <a:solidFill>
                  <a:srgbClr val="FEFEFE"/>
                </a:solidFill>
                <a:latin typeface="Gill Sans"/>
                <a:ea typeface="Gill Sans"/>
                <a:cs typeface="Gill Sans"/>
                <a:sym typeface="Gill Sans"/>
              </a:defRPr>
            </a:lvl2pPr>
            <a:lvl3pPr marL="1371600" marR="0" lvl="2" indent="-330200" algn="l" rtl="0">
              <a:lnSpc>
                <a:spcPct val="100000"/>
              </a:lnSpc>
              <a:spcBef>
                <a:spcPts val="1000"/>
              </a:spcBef>
              <a:spcAft>
                <a:spcPts val="0"/>
              </a:spcAft>
              <a:buClr>
                <a:schemeClr val="accent2"/>
              </a:buClr>
              <a:buSzPts val="1600"/>
              <a:buFont typeface="Arial"/>
              <a:buChar char="•"/>
              <a:defRPr sz="1600" b="0" i="0" u="none" strike="noStrike" cap="none">
                <a:solidFill>
                  <a:srgbClr val="FEFEFE"/>
                </a:solidFill>
                <a:latin typeface="Gill Sans"/>
                <a:ea typeface="Gill Sans"/>
                <a:cs typeface="Gill Sans"/>
                <a:sym typeface="Gill Sans"/>
              </a:defRPr>
            </a:lvl3pPr>
            <a:lvl4pPr marL="1828800" marR="0" lvl="3" indent="-330200" algn="l" rtl="0">
              <a:lnSpc>
                <a:spcPct val="100000"/>
              </a:lnSpc>
              <a:spcBef>
                <a:spcPts val="1000"/>
              </a:spcBef>
              <a:spcAft>
                <a:spcPts val="0"/>
              </a:spcAft>
              <a:buClr>
                <a:schemeClr val="accent2"/>
              </a:buClr>
              <a:buSzPts val="1600"/>
              <a:buFont typeface="Arial"/>
              <a:buChar char="•"/>
              <a:defRPr sz="1600" b="0" i="0" u="none" strike="noStrike" cap="none">
                <a:solidFill>
                  <a:srgbClr val="FEFEFE"/>
                </a:solidFill>
                <a:latin typeface="Gill Sans"/>
                <a:ea typeface="Gill Sans"/>
                <a:cs typeface="Gill Sans"/>
                <a:sym typeface="Gill Sans"/>
              </a:defRPr>
            </a:lvl4pPr>
            <a:lvl5pPr marL="2286000" marR="0" lvl="4" indent="-330200" algn="l" rtl="0">
              <a:lnSpc>
                <a:spcPct val="100000"/>
              </a:lnSpc>
              <a:spcBef>
                <a:spcPts val="1000"/>
              </a:spcBef>
              <a:spcAft>
                <a:spcPts val="0"/>
              </a:spcAft>
              <a:buClr>
                <a:schemeClr val="accent2"/>
              </a:buClr>
              <a:buSzPts val="1600"/>
              <a:buFont typeface="Arial"/>
              <a:buChar char="•"/>
              <a:defRPr sz="1600" b="0" i="0" u="none" strike="noStrike" cap="none">
                <a:solidFill>
                  <a:srgbClr val="FEFEFE"/>
                </a:solidFill>
                <a:latin typeface="Gill Sans"/>
                <a:ea typeface="Gill Sans"/>
                <a:cs typeface="Gill Sans"/>
                <a:sym typeface="Gill Sans"/>
              </a:defRPr>
            </a:lvl5pPr>
            <a:lvl6pPr marL="2743200" marR="0" lvl="5" indent="-330200" algn="l" rtl="0">
              <a:lnSpc>
                <a:spcPct val="100000"/>
              </a:lnSpc>
              <a:spcBef>
                <a:spcPts val="1000"/>
              </a:spcBef>
              <a:spcAft>
                <a:spcPts val="0"/>
              </a:spcAft>
              <a:buClr>
                <a:schemeClr val="accent2"/>
              </a:buClr>
              <a:buSzPts val="1600"/>
              <a:buFont typeface="Arial"/>
              <a:buChar char="•"/>
              <a:defRPr sz="1600" b="0" i="0" u="none" strike="noStrike" cap="none">
                <a:solidFill>
                  <a:schemeClr val="lt1"/>
                </a:solidFill>
                <a:latin typeface="Gill Sans"/>
                <a:ea typeface="Gill Sans"/>
                <a:cs typeface="Gill Sans"/>
                <a:sym typeface="Gill Sans"/>
              </a:defRPr>
            </a:lvl6pPr>
            <a:lvl7pPr marL="3200400" marR="0" lvl="6" indent="-330200" algn="l" rtl="0">
              <a:lnSpc>
                <a:spcPct val="100000"/>
              </a:lnSpc>
              <a:spcBef>
                <a:spcPts val="1000"/>
              </a:spcBef>
              <a:spcAft>
                <a:spcPts val="0"/>
              </a:spcAft>
              <a:buClr>
                <a:schemeClr val="accent2"/>
              </a:buClr>
              <a:buSzPts val="1600"/>
              <a:buFont typeface="Arial"/>
              <a:buChar char="•"/>
              <a:defRPr sz="1600" b="0" i="0" u="none" strike="noStrike" cap="none">
                <a:solidFill>
                  <a:schemeClr val="lt1"/>
                </a:solidFill>
                <a:latin typeface="Gill Sans"/>
                <a:ea typeface="Gill Sans"/>
                <a:cs typeface="Gill Sans"/>
                <a:sym typeface="Gill Sans"/>
              </a:defRPr>
            </a:lvl7pPr>
            <a:lvl8pPr marL="3657600" marR="0" lvl="7" indent="-330200" algn="l" rtl="0">
              <a:lnSpc>
                <a:spcPct val="100000"/>
              </a:lnSpc>
              <a:spcBef>
                <a:spcPts val="1000"/>
              </a:spcBef>
              <a:spcAft>
                <a:spcPts val="0"/>
              </a:spcAft>
              <a:buClr>
                <a:schemeClr val="accent2"/>
              </a:buClr>
              <a:buSzPts val="1600"/>
              <a:buFont typeface="Arial"/>
              <a:buChar char="•"/>
              <a:defRPr sz="1600" b="0" i="0" u="none" strike="noStrike" cap="none">
                <a:solidFill>
                  <a:schemeClr val="lt1"/>
                </a:solidFill>
                <a:latin typeface="Gill Sans"/>
                <a:ea typeface="Gill Sans"/>
                <a:cs typeface="Gill Sans"/>
                <a:sym typeface="Gill Sans"/>
              </a:defRPr>
            </a:lvl8pPr>
            <a:lvl9pPr marL="4114800" marR="0" lvl="8" indent="-330200" algn="l" rtl="0">
              <a:lnSpc>
                <a:spcPct val="100000"/>
              </a:lnSpc>
              <a:spcBef>
                <a:spcPts val="1000"/>
              </a:spcBef>
              <a:spcAft>
                <a:spcPts val="0"/>
              </a:spcAft>
              <a:buClr>
                <a:schemeClr val="accent2"/>
              </a:buClr>
              <a:buSzPts val="1600"/>
              <a:buFont typeface="Arial"/>
              <a:buChar char="•"/>
              <a:defRPr sz="1600" b="0" i="0" u="none" strike="noStrike" cap="none">
                <a:solidFill>
                  <a:schemeClr val="lt1"/>
                </a:solidFill>
                <a:latin typeface="Gill Sans"/>
                <a:ea typeface="Gill Sans"/>
                <a:cs typeface="Gill Sans"/>
                <a:sym typeface="Gill Sans"/>
              </a:defRPr>
            </a:lvl9pPr>
          </a:lstStyle>
          <a:p>
            <a:endParaRPr/>
          </a:p>
        </p:txBody>
      </p:sp>
      <p:sp>
        <p:nvSpPr>
          <p:cNvPr id="12" name="Google Shape;12;p1"/>
          <p:cNvSpPr txBox="1">
            <a:spLocks noGrp="1"/>
          </p:cNvSpPr>
          <p:nvPr>
            <p:ph type="dt" idx="10"/>
          </p:nvPr>
        </p:nvSpPr>
        <p:spPr>
          <a:xfrm>
            <a:off x="7821429" y="6238816"/>
            <a:ext cx="2753746" cy="323968"/>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1050" b="0" i="0" u="none" strike="noStrike" cap="none">
                <a:solidFill>
                  <a:schemeClr val="lt1"/>
                </a:solidFill>
                <a:latin typeface="Gill Sans"/>
                <a:ea typeface="Gill Sans"/>
                <a:cs typeface="Gill Sans"/>
                <a:sym typeface="Gill Sans"/>
              </a:defRPr>
            </a:lvl1pPr>
            <a:lvl2pPr marR="0" lvl="1" algn="l" rtl="0">
              <a:spcBef>
                <a:spcPts val="0"/>
              </a:spcBef>
              <a:spcAft>
                <a:spcPts val="0"/>
              </a:spcAft>
              <a:buSzPts val="1400"/>
              <a:buNone/>
              <a:defRPr sz="1800" b="0" i="0" u="none" strike="noStrike" cap="none">
                <a:solidFill>
                  <a:schemeClr val="lt1"/>
                </a:solidFill>
                <a:latin typeface="Gill Sans"/>
                <a:ea typeface="Gill Sans"/>
                <a:cs typeface="Gill Sans"/>
                <a:sym typeface="Gill Sans"/>
              </a:defRPr>
            </a:lvl2pPr>
            <a:lvl3pPr marR="0" lvl="2" algn="l" rtl="0">
              <a:spcBef>
                <a:spcPts val="0"/>
              </a:spcBef>
              <a:spcAft>
                <a:spcPts val="0"/>
              </a:spcAft>
              <a:buSzPts val="1400"/>
              <a:buNone/>
              <a:defRPr sz="1800" b="0" i="0" u="none" strike="noStrike" cap="none">
                <a:solidFill>
                  <a:schemeClr val="lt1"/>
                </a:solidFill>
                <a:latin typeface="Gill Sans"/>
                <a:ea typeface="Gill Sans"/>
                <a:cs typeface="Gill Sans"/>
                <a:sym typeface="Gill Sans"/>
              </a:defRPr>
            </a:lvl3pPr>
            <a:lvl4pPr marR="0" lvl="3" algn="l" rtl="0">
              <a:spcBef>
                <a:spcPts val="0"/>
              </a:spcBef>
              <a:spcAft>
                <a:spcPts val="0"/>
              </a:spcAft>
              <a:buSzPts val="1400"/>
              <a:buNone/>
              <a:defRPr sz="1800" b="0" i="0" u="none" strike="noStrike" cap="none">
                <a:solidFill>
                  <a:schemeClr val="lt1"/>
                </a:solidFill>
                <a:latin typeface="Gill Sans"/>
                <a:ea typeface="Gill Sans"/>
                <a:cs typeface="Gill Sans"/>
                <a:sym typeface="Gill Sans"/>
              </a:defRPr>
            </a:lvl4pPr>
            <a:lvl5pPr marR="0" lvl="4" algn="l" rtl="0">
              <a:spcBef>
                <a:spcPts val="0"/>
              </a:spcBef>
              <a:spcAft>
                <a:spcPts val="0"/>
              </a:spcAft>
              <a:buSzPts val="1400"/>
              <a:buNone/>
              <a:defRPr sz="1800" b="0" i="0" u="none" strike="noStrike" cap="none">
                <a:solidFill>
                  <a:schemeClr val="lt1"/>
                </a:solidFill>
                <a:latin typeface="Gill Sans"/>
                <a:ea typeface="Gill Sans"/>
                <a:cs typeface="Gill Sans"/>
                <a:sym typeface="Gill Sans"/>
              </a:defRPr>
            </a:lvl5pPr>
            <a:lvl6pPr marR="0" lvl="5" algn="l" rtl="0">
              <a:spcBef>
                <a:spcPts val="0"/>
              </a:spcBef>
              <a:spcAft>
                <a:spcPts val="0"/>
              </a:spcAft>
              <a:buSzPts val="1400"/>
              <a:buNone/>
              <a:defRPr sz="1800" b="0" i="0" u="none" strike="noStrike" cap="none">
                <a:solidFill>
                  <a:schemeClr val="lt1"/>
                </a:solidFill>
                <a:latin typeface="Gill Sans"/>
                <a:ea typeface="Gill Sans"/>
                <a:cs typeface="Gill Sans"/>
                <a:sym typeface="Gill Sans"/>
              </a:defRPr>
            </a:lvl6pPr>
            <a:lvl7pPr marR="0" lvl="6" algn="l" rtl="0">
              <a:spcBef>
                <a:spcPts val="0"/>
              </a:spcBef>
              <a:spcAft>
                <a:spcPts val="0"/>
              </a:spcAft>
              <a:buSzPts val="1400"/>
              <a:buNone/>
              <a:defRPr sz="1800" b="0" i="0" u="none" strike="noStrike" cap="none">
                <a:solidFill>
                  <a:schemeClr val="lt1"/>
                </a:solidFill>
                <a:latin typeface="Gill Sans"/>
                <a:ea typeface="Gill Sans"/>
                <a:cs typeface="Gill Sans"/>
                <a:sym typeface="Gill Sans"/>
              </a:defRPr>
            </a:lvl7pPr>
            <a:lvl8pPr marR="0" lvl="7" algn="l" rtl="0">
              <a:spcBef>
                <a:spcPts val="0"/>
              </a:spcBef>
              <a:spcAft>
                <a:spcPts val="0"/>
              </a:spcAft>
              <a:buSzPts val="1400"/>
              <a:buNone/>
              <a:defRPr sz="1800" b="0" i="0" u="none" strike="noStrike" cap="none">
                <a:solidFill>
                  <a:schemeClr val="lt1"/>
                </a:solidFill>
                <a:latin typeface="Gill Sans"/>
                <a:ea typeface="Gill Sans"/>
                <a:cs typeface="Gill Sans"/>
                <a:sym typeface="Gill Sans"/>
              </a:defRPr>
            </a:lvl8pPr>
            <a:lvl9pPr marR="0" lvl="8" algn="l" rtl="0">
              <a:spcBef>
                <a:spcPts val="0"/>
              </a:spcBef>
              <a:spcAft>
                <a:spcPts val="0"/>
              </a:spcAft>
              <a:buSzPts val="1400"/>
              <a:buNone/>
              <a:defRPr sz="1800" b="0" i="0" u="none" strike="noStrike" cap="none">
                <a:solidFill>
                  <a:schemeClr val="lt1"/>
                </a:solidFill>
                <a:latin typeface="Gill Sans"/>
                <a:ea typeface="Gill Sans"/>
                <a:cs typeface="Gill Sans"/>
                <a:sym typeface="Gill Sans"/>
              </a:defRPr>
            </a:lvl9pPr>
          </a:lstStyle>
          <a:p>
            <a:endParaRPr/>
          </a:p>
        </p:txBody>
      </p:sp>
      <p:sp>
        <p:nvSpPr>
          <p:cNvPr id="13" name="Google Shape;13;p1"/>
          <p:cNvSpPr txBox="1">
            <a:spLocks noGrp="1"/>
          </p:cNvSpPr>
          <p:nvPr>
            <p:ph type="ftr" idx="11"/>
          </p:nvPr>
        </p:nvSpPr>
        <p:spPr>
          <a:xfrm>
            <a:off x="1600200" y="6236208"/>
            <a:ext cx="5901189" cy="32004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050" b="0" i="0" u="none" strike="noStrike" cap="none">
                <a:solidFill>
                  <a:schemeClr val="lt1"/>
                </a:solidFill>
                <a:latin typeface="Gill Sans"/>
                <a:ea typeface="Gill Sans"/>
                <a:cs typeface="Gill Sans"/>
                <a:sym typeface="Gill Sans"/>
              </a:defRPr>
            </a:lvl1pPr>
            <a:lvl2pPr marR="0" lvl="1" algn="l" rtl="0">
              <a:spcBef>
                <a:spcPts val="0"/>
              </a:spcBef>
              <a:spcAft>
                <a:spcPts val="0"/>
              </a:spcAft>
              <a:buSzPts val="1400"/>
              <a:buNone/>
              <a:defRPr sz="1800" b="0" i="0" u="none" strike="noStrike" cap="none">
                <a:solidFill>
                  <a:schemeClr val="lt1"/>
                </a:solidFill>
                <a:latin typeface="Gill Sans"/>
                <a:ea typeface="Gill Sans"/>
                <a:cs typeface="Gill Sans"/>
                <a:sym typeface="Gill Sans"/>
              </a:defRPr>
            </a:lvl2pPr>
            <a:lvl3pPr marR="0" lvl="2" algn="l" rtl="0">
              <a:spcBef>
                <a:spcPts val="0"/>
              </a:spcBef>
              <a:spcAft>
                <a:spcPts val="0"/>
              </a:spcAft>
              <a:buSzPts val="1400"/>
              <a:buNone/>
              <a:defRPr sz="1800" b="0" i="0" u="none" strike="noStrike" cap="none">
                <a:solidFill>
                  <a:schemeClr val="lt1"/>
                </a:solidFill>
                <a:latin typeface="Gill Sans"/>
                <a:ea typeface="Gill Sans"/>
                <a:cs typeface="Gill Sans"/>
                <a:sym typeface="Gill Sans"/>
              </a:defRPr>
            </a:lvl3pPr>
            <a:lvl4pPr marR="0" lvl="3" algn="l" rtl="0">
              <a:spcBef>
                <a:spcPts val="0"/>
              </a:spcBef>
              <a:spcAft>
                <a:spcPts val="0"/>
              </a:spcAft>
              <a:buSzPts val="1400"/>
              <a:buNone/>
              <a:defRPr sz="1800" b="0" i="0" u="none" strike="noStrike" cap="none">
                <a:solidFill>
                  <a:schemeClr val="lt1"/>
                </a:solidFill>
                <a:latin typeface="Gill Sans"/>
                <a:ea typeface="Gill Sans"/>
                <a:cs typeface="Gill Sans"/>
                <a:sym typeface="Gill Sans"/>
              </a:defRPr>
            </a:lvl4pPr>
            <a:lvl5pPr marR="0" lvl="4" algn="l" rtl="0">
              <a:spcBef>
                <a:spcPts val="0"/>
              </a:spcBef>
              <a:spcAft>
                <a:spcPts val="0"/>
              </a:spcAft>
              <a:buSzPts val="1400"/>
              <a:buNone/>
              <a:defRPr sz="1800" b="0" i="0" u="none" strike="noStrike" cap="none">
                <a:solidFill>
                  <a:schemeClr val="lt1"/>
                </a:solidFill>
                <a:latin typeface="Gill Sans"/>
                <a:ea typeface="Gill Sans"/>
                <a:cs typeface="Gill Sans"/>
                <a:sym typeface="Gill Sans"/>
              </a:defRPr>
            </a:lvl5pPr>
            <a:lvl6pPr marR="0" lvl="5" algn="l" rtl="0">
              <a:spcBef>
                <a:spcPts val="0"/>
              </a:spcBef>
              <a:spcAft>
                <a:spcPts val="0"/>
              </a:spcAft>
              <a:buSzPts val="1400"/>
              <a:buNone/>
              <a:defRPr sz="1800" b="0" i="0" u="none" strike="noStrike" cap="none">
                <a:solidFill>
                  <a:schemeClr val="lt1"/>
                </a:solidFill>
                <a:latin typeface="Gill Sans"/>
                <a:ea typeface="Gill Sans"/>
                <a:cs typeface="Gill Sans"/>
                <a:sym typeface="Gill Sans"/>
              </a:defRPr>
            </a:lvl6pPr>
            <a:lvl7pPr marR="0" lvl="6" algn="l" rtl="0">
              <a:spcBef>
                <a:spcPts val="0"/>
              </a:spcBef>
              <a:spcAft>
                <a:spcPts val="0"/>
              </a:spcAft>
              <a:buSzPts val="1400"/>
              <a:buNone/>
              <a:defRPr sz="1800" b="0" i="0" u="none" strike="noStrike" cap="none">
                <a:solidFill>
                  <a:schemeClr val="lt1"/>
                </a:solidFill>
                <a:latin typeface="Gill Sans"/>
                <a:ea typeface="Gill Sans"/>
                <a:cs typeface="Gill Sans"/>
                <a:sym typeface="Gill Sans"/>
              </a:defRPr>
            </a:lvl7pPr>
            <a:lvl8pPr marR="0" lvl="7" algn="l" rtl="0">
              <a:spcBef>
                <a:spcPts val="0"/>
              </a:spcBef>
              <a:spcAft>
                <a:spcPts val="0"/>
              </a:spcAft>
              <a:buSzPts val="1400"/>
              <a:buNone/>
              <a:defRPr sz="1800" b="0" i="0" u="none" strike="noStrike" cap="none">
                <a:solidFill>
                  <a:schemeClr val="lt1"/>
                </a:solidFill>
                <a:latin typeface="Gill Sans"/>
                <a:ea typeface="Gill Sans"/>
                <a:cs typeface="Gill Sans"/>
                <a:sym typeface="Gill Sans"/>
              </a:defRPr>
            </a:lvl8pPr>
            <a:lvl9pPr marR="0" lvl="8" algn="l" rtl="0">
              <a:spcBef>
                <a:spcPts val="0"/>
              </a:spcBef>
              <a:spcAft>
                <a:spcPts val="0"/>
              </a:spcAft>
              <a:buSzPts val="1400"/>
              <a:buNone/>
              <a:defRPr sz="1800" b="0" i="0" u="none" strike="noStrike" cap="none">
                <a:solidFill>
                  <a:schemeClr val="lt1"/>
                </a:solidFill>
                <a:latin typeface="Gill Sans"/>
                <a:ea typeface="Gill Sans"/>
                <a:cs typeface="Gill Sans"/>
                <a:sym typeface="Gill Sans"/>
              </a:defRPr>
            </a:lvl9pPr>
          </a:lstStyle>
          <a:p>
            <a:endParaRPr/>
          </a:p>
        </p:txBody>
      </p:sp>
      <p:sp>
        <p:nvSpPr>
          <p:cNvPr id="14" name="Google Shape;14;p1"/>
          <p:cNvSpPr>
            <a:spLocks noGrp="1"/>
          </p:cNvSpPr>
          <p:nvPr>
            <p:ph type="sldNum" idx="12"/>
          </p:nvPr>
        </p:nvSpPr>
        <p:spPr>
          <a:xfrm>
            <a:off x="10758922" y="6217920"/>
            <a:ext cx="365760" cy="365760"/>
          </a:xfrm>
          <a:prstGeom prst="ellipse">
            <a:avLst/>
          </a:prstGeom>
          <a:solidFill>
            <a:srgbClr val="1D1D1D">
              <a:alpha val="69803"/>
            </a:srgbClr>
          </a:solidFill>
          <a:ln>
            <a:noFill/>
          </a:ln>
        </p:spPr>
        <p:txBody>
          <a:bodyPr spcFirstLastPara="1" wrap="square" lIns="18275" tIns="45700" rIns="18275" bIns="45700" anchor="ctr" anchorCtr="0">
            <a:noAutofit/>
          </a:bodyPr>
          <a:lstStyle>
            <a:lvl1pPr marL="0" marR="0" lvl="0" indent="0" algn="ctr" rtl="0">
              <a:spcBef>
                <a:spcPts val="0"/>
              </a:spcBef>
              <a:buNone/>
              <a:defRPr sz="1100" b="0" i="0" u="none" strike="noStrike" cap="none">
                <a:solidFill>
                  <a:srgbClr val="FFFFFF"/>
                </a:solidFill>
                <a:latin typeface="Gill Sans"/>
                <a:ea typeface="Gill Sans"/>
                <a:cs typeface="Gill Sans"/>
                <a:sym typeface="Gill Sans"/>
              </a:defRPr>
            </a:lvl1pPr>
            <a:lvl2pPr marL="0" marR="0" lvl="1" indent="0" algn="ctr" rtl="0">
              <a:spcBef>
                <a:spcPts val="0"/>
              </a:spcBef>
              <a:buNone/>
              <a:defRPr sz="1100" b="0" i="0" u="none" strike="noStrike" cap="none">
                <a:solidFill>
                  <a:srgbClr val="FFFFFF"/>
                </a:solidFill>
                <a:latin typeface="Gill Sans"/>
                <a:ea typeface="Gill Sans"/>
                <a:cs typeface="Gill Sans"/>
                <a:sym typeface="Gill Sans"/>
              </a:defRPr>
            </a:lvl2pPr>
            <a:lvl3pPr marL="0" marR="0" lvl="2" indent="0" algn="ctr" rtl="0">
              <a:spcBef>
                <a:spcPts val="0"/>
              </a:spcBef>
              <a:buNone/>
              <a:defRPr sz="1100" b="0" i="0" u="none" strike="noStrike" cap="none">
                <a:solidFill>
                  <a:srgbClr val="FFFFFF"/>
                </a:solidFill>
                <a:latin typeface="Gill Sans"/>
                <a:ea typeface="Gill Sans"/>
                <a:cs typeface="Gill Sans"/>
                <a:sym typeface="Gill Sans"/>
              </a:defRPr>
            </a:lvl3pPr>
            <a:lvl4pPr marL="0" marR="0" lvl="3" indent="0" algn="ctr" rtl="0">
              <a:spcBef>
                <a:spcPts val="0"/>
              </a:spcBef>
              <a:buNone/>
              <a:defRPr sz="1100" b="0" i="0" u="none" strike="noStrike" cap="none">
                <a:solidFill>
                  <a:srgbClr val="FFFFFF"/>
                </a:solidFill>
                <a:latin typeface="Gill Sans"/>
                <a:ea typeface="Gill Sans"/>
                <a:cs typeface="Gill Sans"/>
                <a:sym typeface="Gill Sans"/>
              </a:defRPr>
            </a:lvl4pPr>
            <a:lvl5pPr marL="0" marR="0" lvl="4" indent="0" algn="ctr" rtl="0">
              <a:spcBef>
                <a:spcPts val="0"/>
              </a:spcBef>
              <a:buNone/>
              <a:defRPr sz="1100" b="0" i="0" u="none" strike="noStrike" cap="none">
                <a:solidFill>
                  <a:srgbClr val="FFFFFF"/>
                </a:solidFill>
                <a:latin typeface="Gill Sans"/>
                <a:ea typeface="Gill Sans"/>
                <a:cs typeface="Gill Sans"/>
                <a:sym typeface="Gill Sans"/>
              </a:defRPr>
            </a:lvl5pPr>
            <a:lvl6pPr marL="0" marR="0" lvl="5" indent="0" algn="ctr" rtl="0">
              <a:spcBef>
                <a:spcPts val="0"/>
              </a:spcBef>
              <a:buNone/>
              <a:defRPr sz="1100" b="0" i="0" u="none" strike="noStrike" cap="none">
                <a:solidFill>
                  <a:srgbClr val="FFFFFF"/>
                </a:solidFill>
                <a:latin typeface="Gill Sans"/>
                <a:ea typeface="Gill Sans"/>
                <a:cs typeface="Gill Sans"/>
                <a:sym typeface="Gill Sans"/>
              </a:defRPr>
            </a:lvl6pPr>
            <a:lvl7pPr marL="0" marR="0" lvl="6" indent="0" algn="ctr" rtl="0">
              <a:spcBef>
                <a:spcPts val="0"/>
              </a:spcBef>
              <a:buNone/>
              <a:defRPr sz="1100" b="0" i="0" u="none" strike="noStrike" cap="none">
                <a:solidFill>
                  <a:srgbClr val="FFFFFF"/>
                </a:solidFill>
                <a:latin typeface="Gill Sans"/>
                <a:ea typeface="Gill Sans"/>
                <a:cs typeface="Gill Sans"/>
                <a:sym typeface="Gill Sans"/>
              </a:defRPr>
            </a:lvl7pPr>
            <a:lvl8pPr marL="0" marR="0" lvl="7" indent="0" algn="ctr" rtl="0">
              <a:spcBef>
                <a:spcPts val="0"/>
              </a:spcBef>
              <a:buNone/>
              <a:defRPr sz="1100" b="0" i="0" u="none" strike="noStrike" cap="none">
                <a:solidFill>
                  <a:srgbClr val="FFFFFF"/>
                </a:solidFill>
                <a:latin typeface="Gill Sans"/>
                <a:ea typeface="Gill Sans"/>
                <a:cs typeface="Gill Sans"/>
                <a:sym typeface="Gill Sans"/>
              </a:defRPr>
            </a:lvl8pPr>
            <a:lvl9pPr marL="0" marR="0" lvl="8" indent="0" algn="ctr" rtl="0">
              <a:spcBef>
                <a:spcPts val="0"/>
              </a:spcBef>
              <a:buNone/>
              <a:defRPr sz="1100" b="0" i="0" u="none" strike="noStrike" cap="none">
                <a:solidFill>
                  <a:srgbClr val="FFFFFF"/>
                </a:solidFill>
                <a:latin typeface="Gill Sans"/>
                <a:ea typeface="Gill Sans"/>
                <a:cs typeface="Gill Sans"/>
                <a:sym typeface="Gill Sans"/>
              </a:defRPr>
            </a:lvl9pPr>
          </a:lstStyle>
          <a:p>
            <a:pPr marL="0" lvl="0" indent="0" algn="ct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1"/>
        <p:cNvGrpSpPr/>
        <p:nvPr/>
      </p:nvGrpSpPr>
      <p:grpSpPr>
        <a:xfrm>
          <a:off x="0" y="0"/>
          <a:ext cx="0" cy="0"/>
          <a:chOff x="0" y="0"/>
          <a:chExt cx="0" cy="0"/>
        </a:xfrm>
      </p:grpSpPr>
      <p:sp>
        <p:nvSpPr>
          <p:cNvPr id="22" name="Google Shape;22;p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lt1"/>
              </a:buClr>
              <a:buSzPts val="4400"/>
              <a:buFont typeface="Calibri"/>
              <a:buNone/>
              <a:defRPr sz="4400" b="0" i="0" u="none" strike="noStrike" cap="none">
                <a:solidFill>
                  <a:schemeClr val="lt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3" name="Google Shape;23;p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lt1"/>
              </a:buClr>
              <a:buSzPts val="2800"/>
              <a:buFont typeface="Arial"/>
              <a:buChar char="•"/>
              <a:defRPr sz="2800" b="0" i="0" u="none" strike="noStrike" cap="none">
                <a:solidFill>
                  <a:schemeClr val="lt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lt1"/>
              </a:buClr>
              <a:buSzPts val="2400"/>
              <a:buFont typeface="Arial"/>
              <a:buChar char="•"/>
              <a:defRPr sz="2400" b="0" i="0" u="none" strike="noStrike" cap="none">
                <a:solidFill>
                  <a:schemeClr val="lt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lt1"/>
              </a:buClr>
              <a:buSzPts val="2000"/>
              <a:buFont typeface="Arial"/>
              <a:buChar char="•"/>
              <a:defRPr sz="2000" b="0" i="0" u="none" strike="noStrike" cap="none">
                <a:solidFill>
                  <a:schemeClr val="lt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9pPr>
          </a:lstStyle>
          <a:p>
            <a:endParaRPr/>
          </a:p>
        </p:txBody>
      </p:sp>
      <p:sp>
        <p:nvSpPr>
          <p:cNvPr id="24" name="Google Shape;24;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chemeClr val="lt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9pPr>
          </a:lstStyle>
          <a:p>
            <a:endParaRPr/>
          </a:p>
        </p:txBody>
      </p:sp>
      <p:sp>
        <p:nvSpPr>
          <p:cNvPr id="25" name="Google Shape;25;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chemeClr val="lt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9pPr>
          </a:lstStyle>
          <a:p>
            <a:endParaRPr/>
          </a:p>
        </p:txBody>
      </p:sp>
      <p:sp>
        <p:nvSpPr>
          <p:cNvPr id="26" name="Google Shape;26;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chemeClr val="lt1"/>
                </a:solidFill>
                <a:latin typeface="Calibri"/>
                <a:ea typeface="Calibri"/>
                <a:cs typeface="Calibri"/>
                <a:sym typeface="Calibri"/>
              </a:defRPr>
            </a:lvl1pPr>
            <a:lvl2pPr marL="0" marR="0" lvl="1" indent="0" algn="r" rtl="0">
              <a:spcBef>
                <a:spcPts val="0"/>
              </a:spcBef>
              <a:buNone/>
              <a:defRPr sz="1200" b="0" i="0" u="none" strike="noStrike" cap="none">
                <a:solidFill>
                  <a:schemeClr val="lt1"/>
                </a:solidFill>
                <a:latin typeface="Calibri"/>
                <a:ea typeface="Calibri"/>
                <a:cs typeface="Calibri"/>
                <a:sym typeface="Calibri"/>
              </a:defRPr>
            </a:lvl2pPr>
            <a:lvl3pPr marL="0" marR="0" lvl="2" indent="0" algn="r" rtl="0">
              <a:spcBef>
                <a:spcPts val="0"/>
              </a:spcBef>
              <a:buNone/>
              <a:defRPr sz="1200" b="0" i="0" u="none" strike="noStrike" cap="none">
                <a:solidFill>
                  <a:schemeClr val="lt1"/>
                </a:solidFill>
                <a:latin typeface="Calibri"/>
                <a:ea typeface="Calibri"/>
                <a:cs typeface="Calibri"/>
                <a:sym typeface="Calibri"/>
              </a:defRPr>
            </a:lvl3pPr>
            <a:lvl4pPr marL="0" marR="0" lvl="3" indent="0" algn="r" rtl="0">
              <a:spcBef>
                <a:spcPts val="0"/>
              </a:spcBef>
              <a:buNone/>
              <a:defRPr sz="1200" b="0" i="0" u="none" strike="noStrike" cap="none">
                <a:solidFill>
                  <a:schemeClr val="lt1"/>
                </a:solidFill>
                <a:latin typeface="Calibri"/>
                <a:ea typeface="Calibri"/>
                <a:cs typeface="Calibri"/>
                <a:sym typeface="Calibri"/>
              </a:defRPr>
            </a:lvl4pPr>
            <a:lvl5pPr marL="0" marR="0" lvl="4" indent="0" algn="r" rtl="0">
              <a:spcBef>
                <a:spcPts val="0"/>
              </a:spcBef>
              <a:buNone/>
              <a:defRPr sz="1200" b="0" i="0" u="none" strike="noStrike" cap="none">
                <a:solidFill>
                  <a:schemeClr val="lt1"/>
                </a:solidFill>
                <a:latin typeface="Calibri"/>
                <a:ea typeface="Calibri"/>
                <a:cs typeface="Calibri"/>
                <a:sym typeface="Calibri"/>
              </a:defRPr>
            </a:lvl5pPr>
            <a:lvl6pPr marL="0" marR="0" lvl="5" indent="0" algn="r" rtl="0">
              <a:spcBef>
                <a:spcPts val="0"/>
              </a:spcBef>
              <a:buNone/>
              <a:defRPr sz="1200" b="0" i="0" u="none" strike="noStrike" cap="none">
                <a:solidFill>
                  <a:schemeClr val="lt1"/>
                </a:solidFill>
                <a:latin typeface="Calibri"/>
                <a:ea typeface="Calibri"/>
                <a:cs typeface="Calibri"/>
                <a:sym typeface="Calibri"/>
              </a:defRPr>
            </a:lvl6pPr>
            <a:lvl7pPr marL="0" marR="0" lvl="6" indent="0" algn="r" rtl="0">
              <a:spcBef>
                <a:spcPts val="0"/>
              </a:spcBef>
              <a:buNone/>
              <a:defRPr sz="1200" b="0" i="0" u="none" strike="noStrike" cap="none">
                <a:solidFill>
                  <a:schemeClr val="lt1"/>
                </a:solidFill>
                <a:latin typeface="Calibri"/>
                <a:ea typeface="Calibri"/>
                <a:cs typeface="Calibri"/>
                <a:sym typeface="Calibri"/>
              </a:defRPr>
            </a:lvl7pPr>
            <a:lvl8pPr marL="0" marR="0" lvl="7" indent="0" algn="r" rtl="0">
              <a:spcBef>
                <a:spcPts val="0"/>
              </a:spcBef>
              <a:buNone/>
              <a:defRPr sz="1200" b="0" i="0" u="none" strike="noStrike" cap="none">
                <a:solidFill>
                  <a:schemeClr val="lt1"/>
                </a:solidFill>
                <a:latin typeface="Calibri"/>
                <a:ea typeface="Calibri"/>
                <a:cs typeface="Calibri"/>
                <a:sym typeface="Calibri"/>
              </a:defRPr>
            </a:lvl8pPr>
            <a:lvl9pPr marL="0" marR="0" lvl="8" indent="0" algn="r" rtl="0">
              <a:spcBef>
                <a:spcPts val="0"/>
              </a:spcBef>
              <a:buNone/>
              <a:defRPr sz="12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cxnSp>
        <p:nvCxnSpPr>
          <p:cNvPr id="27" name="Google Shape;27;p3"/>
          <p:cNvCxnSpPr/>
          <p:nvPr/>
        </p:nvCxnSpPr>
        <p:spPr>
          <a:xfrm>
            <a:off x="594170" y="846661"/>
            <a:ext cx="0" cy="5111012"/>
          </a:xfrm>
          <a:prstGeom prst="straightConnector1">
            <a:avLst/>
          </a:prstGeom>
          <a:noFill/>
          <a:ln w="9525" cap="flat" cmpd="sng">
            <a:solidFill>
              <a:schemeClr val="accent6"/>
            </a:solidFill>
            <a:prstDash val="solid"/>
            <a:miter lim="800000"/>
            <a:headEnd type="none" w="sm" len="sm"/>
            <a:tailEnd type="none" w="sm" len="sm"/>
          </a:ln>
        </p:spPr>
      </p:cxn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14.jpg"/></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3.xml"/><Relationship Id="rId5" Type="http://schemas.openxmlformats.org/officeDocument/2006/relationships/image" Target="../media/image18.png"/><Relationship Id="rId4" Type="http://schemas.openxmlformats.org/officeDocument/2006/relationships/hyperlink" Target="https://api.investmatefinance.tech"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3.xml"/><Relationship Id="rId5" Type="http://schemas.openxmlformats.org/officeDocument/2006/relationships/hyperlink" Target="https://investmatefinance.tech" TargetMode="External"/><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3" Type="http://schemas.openxmlformats.org/officeDocument/2006/relationships/hyperlink" Target="https://huggingface.co/foduucom/stockmarket-pattern-detection-yolov8" TargetMode="External"/><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hyperlink" Target="https://www.kaggle.com/code/faressayah/stock-market-analysis-prediction-using-lstm"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7.xml"/><Relationship Id="rId1" Type="http://schemas.openxmlformats.org/officeDocument/2006/relationships/slideLayout" Target="../slideLayouts/slideLayout3.xml"/><Relationship Id="rId4" Type="http://schemas.openxmlformats.org/officeDocument/2006/relationships/image" Target="../media/image32.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8" Type="http://schemas.openxmlformats.org/officeDocument/2006/relationships/hyperlink" Target="https://huggingface.co/foduucom/" TargetMode="External"/><Relationship Id="rId3" Type="http://schemas.openxmlformats.org/officeDocument/2006/relationships/hyperlink" Target="https://finance.yahoo.com" TargetMode="External"/><Relationship Id="rId7" Type="http://schemas.openxmlformats.org/officeDocument/2006/relationships/hyperlink" Target="https://apexcharts.com/" TargetMode="External"/><Relationship Id="rId2" Type="http://schemas.openxmlformats.org/officeDocument/2006/relationships/notesSlide" Target="../notesSlides/notesSlide68.xml"/><Relationship Id="rId1" Type="http://schemas.openxmlformats.org/officeDocument/2006/relationships/slideLayout" Target="../slideLayouts/slideLayout3.xml"/><Relationship Id="rId6" Type="http://schemas.openxmlformats.org/officeDocument/2006/relationships/hyperlink" Target="https://newsapi.org" TargetMode="External"/><Relationship Id="rId5" Type="http://schemas.openxmlformats.org/officeDocument/2006/relationships/hyperlink" Target="https://www.alphavantage.co/" TargetMode="External"/><Relationship Id="rId10" Type="http://schemas.openxmlformats.org/officeDocument/2006/relationships/hyperlink" Target="https://www.investopedia.com/" TargetMode="External"/><Relationship Id="rId4" Type="http://schemas.openxmlformats.org/officeDocument/2006/relationships/hyperlink" Target="https://financialmodelingprep.com" TargetMode="External"/><Relationship Id="rId9" Type="http://schemas.openxmlformats.org/officeDocument/2006/relationships/hyperlink" Target="https://nodejs.org/" TargetMode="Externa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70.xml"/><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45.png"/></Relationships>
</file>

<file path=ppt/slides/_rels/slide71.xml.rels><?xml version="1.0" encoding="UTF-8" standalone="yes"?>
<Relationships xmlns="http://schemas.openxmlformats.org/package/2006/relationships"><Relationship Id="rId3" Type="http://schemas.openxmlformats.org/officeDocument/2006/relationships/hyperlink" Target="https://github.com/htmw/2024S-pace-super-kings" TargetMode="External"/><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hyperlink" Target="https://github.com/htmw/2024S-pace-super-kings/wiki" TargetMode="External"/><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hyperlink" Target="https://arxiv.org/pdf/2402.17194.pdf#:~:text=The%20random%20forest%20model%20is,by%20integrating%20multiple%20decision%20trees." TargetMode="External"/><Relationship Id="rId2" Type="http://schemas.openxmlformats.org/officeDocument/2006/relationships/notesSlide" Target="../notesSlides/notesSlide73.xml"/><Relationship Id="rId1" Type="http://schemas.openxmlformats.org/officeDocument/2006/relationships/slideLayout" Target="../slideLayouts/slideLayout3.xml"/><Relationship Id="rId5" Type="http://schemas.openxmlformats.org/officeDocument/2006/relationships/hyperlink" Target="https://www.allianz-trade.com/en_US/insights/how-to-assess-financial-risk.html" TargetMode="External"/><Relationship Id="rId4" Type="http://schemas.openxmlformats.org/officeDocument/2006/relationships/hyperlink" Target="https://files.eric.ed.gov/fulltext/EJ1060325.pdf" TargetMode="Externa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5.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16"/>
          <p:cNvSpPr txBox="1">
            <a:spLocks noGrp="1"/>
          </p:cNvSpPr>
          <p:nvPr>
            <p:ph type="ctrTitle"/>
          </p:nvPr>
        </p:nvSpPr>
        <p:spPr>
          <a:xfrm>
            <a:off x="1524000" y="2607012"/>
            <a:ext cx="9144000" cy="11073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lt1"/>
              </a:buClr>
              <a:buSzPts val="6000"/>
              <a:buFont typeface="Calibri"/>
              <a:buNone/>
            </a:pPr>
            <a:r>
              <a:rPr lang="en-US" b="1"/>
              <a:t>INVESTMATE</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Shape 248"/>
        <p:cNvGrpSpPr/>
        <p:nvPr/>
      </p:nvGrpSpPr>
      <p:grpSpPr>
        <a:xfrm>
          <a:off x="0" y="0"/>
          <a:ext cx="0" cy="0"/>
          <a:chOff x="0" y="0"/>
          <a:chExt cx="0" cy="0"/>
        </a:xfrm>
      </p:grpSpPr>
      <p:grpSp>
        <p:nvGrpSpPr>
          <p:cNvPr id="249" name="Google Shape;249;p25"/>
          <p:cNvGrpSpPr/>
          <p:nvPr/>
        </p:nvGrpSpPr>
        <p:grpSpPr>
          <a:xfrm rot="10800000">
            <a:off x="1497225" y="2737053"/>
            <a:ext cx="1511982" cy="938120"/>
            <a:chOff x="4780827" y="2384561"/>
            <a:chExt cx="3364445" cy="2087495"/>
          </a:xfrm>
        </p:grpSpPr>
        <p:sp>
          <p:nvSpPr>
            <p:cNvPr id="250" name="Google Shape;250;p25"/>
            <p:cNvSpPr/>
            <p:nvPr/>
          </p:nvSpPr>
          <p:spPr>
            <a:xfrm flipH="1">
              <a:off x="6583172" y="2384561"/>
              <a:ext cx="1562100" cy="2087495"/>
            </a:xfrm>
            <a:custGeom>
              <a:avLst/>
              <a:gdLst/>
              <a:ahLst/>
              <a:cxnLst/>
              <a:rect l="l" t="t" r="r" b="b"/>
              <a:pathLst>
                <a:path w="1041400" h="1391663" extrusionOk="0">
                  <a:moveTo>
                    <a:pt x="520700" y="0"/>
                  </a:moveTo>
                  <a:cubicBezTo>
                    <a:pt x="233125" y="0"/>
                    <a:pt x="0" y="233125"/>
                    <a:pt x="0" y="520700"/>
                  </a:cubicBezTo>
                  <a:lnTo>
                    <a:pt x="601" y="526665"/>
                  </a:lnTo>
                  <a:lnTo>
                    <a:pt x="0" y="530884"/>
                  </a:lnTo>
                  <a:cubicBezTo>
                    <a:pt x="1270" y="763309"/>
                    <a:pt x="141037" y="1339599"/>
                    <a:pt x="839841" y="1391663"/>
                  </a:cubicBezTo>
                  <a:cubicBezTo>
                    <a:pt x="756282" y="1328754"/>
                    <a:pt x="622088" y="1243235"/>
                    <a:pt x="596988" y="1070463"/>
                  </a:cubicBezTo>
                  <a:lnTo>
                    <a:pt x="595327" y="1033877"/>
                  </a:lnTo>
                  <a:lnTo>
                    <a:pt x="625639" y="1030821"/>
                  </a:lnTo>
                  <a:cubicBezTo>
                    <a:pt x="862914" y="982268"/>
                    <a:pt x="1041400" y="772328"/>
                    <a:pt x="1041400" y="520700"/>
                  </a:cubicBezTo>
                  <a:cubicBezTo>
                    <a:pt x="1041400" y="233125"/>
                    <a:pt x="808275" y="0"/>
                    <a:pt x="520700" y="0"/>
                  </a:cubicBezTo>
                  <a:close/>
                </a:path>
              </a:pathLst>
            </a:custGeom>
            <a:solidFill>
              <a:schemeClr val="accent6">
                <a:alpha val="50199"/>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51" name="Google Shape;251;p25"/>
            <p:cNvSpPr/>
            <p:nvPr/>
          </p:nvSpPr>
          <p:spPr>
            <a:xfrm flipH="1">
              <a:off x="4780827" y="2384561"/>
              <a:ext cx="1562100" cy="2087495"/>
            </a:xfrm>
            <a:custGeom>
              <a:avLst/>
              <a:gdLst/>
              <a:ahLst/>
              <a:cxnLst/>
              <a:rect l="l" t="t" r="r" b="b"/>
              <a:pathLst>
                <a:path w="1041400" h="1391663" extrusionOk="0">
                  <a:moveTo>
                    <a:pt x="520700" y="0"/>
                  </a:moveTo>
                  <a:cubicBezTo>
                    <a:pt x="233125" y="0"/>
                    <a:pt x="0" y="233125"/>
                    <a:pt x="0" y="520700"/>
                  </a:cubicBezTo>
                  <a:lnTo>
                    <a:pt x="601" y="526665"/>
                  </a:lnTo>
                  <a:lnTo>
                    <a:pt x="0" y="530884"/>
                  </a:lnTo>
                  <a:cubicBezTo>
                    <a:pt x="1270" y="763309"/>
                    <a:pt x="141037" y="1339599"/>
                    <a:pt x="839841" y="1391663"/>
                  </a:cubicBezTo>
                  <a:cubicBezTo>
                    <a:pt x="756282" y="1328754"/>
                    <a:pt x="622088" y="1243235"/>
                    <a:pt x="596988" y="1070463"/>
                  </a:cubicBezTo>
                  <a:lnTo>
                    <a:pt x="595327" y="1033877"/>
                  </a:lnTo>
                  <a:lnTo>
                    <a:pt x="625639" y="1030821"/>
                  </a:lnTo>
                  <a:cubicBezTo>
                    <a:pt x="862914" y="982268"/>
                    <a:pt x="1041400" y="772328"/>
                    <a:pt x="1041400" y="520700"/>
                  </a:cubicBezTo>
                  <a:cubicBezTo>
                    <a:pt x="1041400" y="233125"/>
                    <a:pt x="808275" y="0"/>
                    <a:pt x="520700" y="0"/>
                  </a:cubicBezTo>
                  <a:close/>
                </a:path>
              </a:pathLst>
            </a:custGeom>
            <a:solidFill>
              <a:schemeClr val="accent6">
                <a:alpha val="50199"/>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grpSp>
        <p:nvGrpSpPr>
          <p:cNvPr id="252" name="Google Shape;252;p25"/>
          <p:cNvGrpSpPr/>
          <p:nvPr/>
        </p:nvGrpSpPr>
        <p:grpSpPr>
          <a:xfrm>
            <a:off x="9156027" y="2571233"/>
            <a:ext cx="1511982" cy="938120"/>
            <a:chOff x="4780827" y="2384561"/>
            <a:chExt cx="3364445" cy="2087495"/>
          </a:xfrm>
        </p:grpSpPr>
        <p:sp>
          <p:nvSpPr>
            <p:cNvPr id="253" name="Google Shape;253;p25"/>
            <p:cNvSpPr/>
            <p:nvPr/>
          </p:nvSpPr>
          <p:spPr>
            <a:xfrm flipH="1">
              <a:off x="6583172" y="2384561"/>
              <a:ext cx="1562100" cy="2087495"/>
            </a:xfrm>
            <a:custGeom>
              <a:avLst/>
              <a:gdLst/>
              <a:ahLst/>
              <a:cxnLst/>
              <a:rect l="l" t="t" r="r" b="b"/>
              <a:pathLst>
                <a:path w="1041400" h="1391663" extrusionOk="0">
                  <a:moveTo>
                    <a:pt x="520700" y="0"/>
                  </a:moveTo>
                  <a:cubicBezTo>
                    <a:pt x="233125" y="0"/>
                    <a:pt x="0" y="233125"/>
                    <a:pt x="0" y="520700"/>
                  </a:cubicBezTo>
                  <a:lnTo>
                    <a:pt x="601" y="526665"/>
                  </a:lnTo>
                  <a:lnTo>
                    <a:pt x="0" y="530884"/>
                  </a:lnTo>
                  <a:cubicBezTo>
                    <a:pt x="1270" y="763309"/>
                    <a:pt x="141037" y="1339599"/>
                    <a:pt x="839841" y="1391663"/>
                  </a:cubicBezTo>
                  <a:cubicBezTo>
                    <a:pt x="756282" y="1328754"/>
                    <a:pt x="622088" y="1243235"/>
                    <a:pt x="596988" y="1070463"/>
                  </a:cubicBezTo>
                  <a:lnTo>
                    <a:pt x="595327" y="1033877"/>
                  </a:lnTo>
                  <a:lnTo>
                    <a:pt x="625639" y="1030821"/>
                  </a:lnTo>
                  <a:cubicBezTo>
                    <a:pt x="862914" y="982268"/>
                    <a:pt x="1041400" y="772328"/>
                    <a:pt x="1041400" y="520700"/>
                  </a:cubicBezTo>
                  <a:cubicBezTo>
                    <a:pt x="1041400" y="233125"/>
                    <a:pt x="808275" y="0"/>
                    <a:pt x="520700" y="0"/>
                  </a:cubicBezTo>
                  <a:close/>
                </a:path>
              </a:pathLst>
            </a:custGeom>
            <a:solidFill>
              <a:schemeClr val="accent1">
                <a:alpha val="4784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54" name="Google Shape;254;p25"/>
            <p:cNvSpPr/>
            <p:nvPr/>
          </p:nvSpPr>
          <p:spPr>
            <a:xfrm flipH="1">
              <a:off x="4780827" y="2384561"/>
              <a:ext cx="1562100" cy="2087495"/>
            </a:xfrm>
            <a:custGeom>
              <a:avLst/>
              <a:gdLst/>
              <a:ahLst/>
              <a:cxnLst/>
              <a:rect l="l" t="t" r="r" b="b"/>
              <a:pathLst>
                <a:path w="1041400" h="1391663" extrusionOk="0">
                  <a:moveTo>
                    <a:pt x="520700" y="0"/>
                  </a:moveTo>
                  <a:cubicBezTo>
                    <a:pt x="233125" y="0"/>
                    <a:pt x="0" y="233125"/>
                    <a:pt x="0" y="520700"/>
                  </a:cubicBezTo>
                  <a:lnTo>
                    <a:pt x="601" y="526665"/>
                  </a:lnTo>
                  <a:lnTo>
                    <a:pt x="0" y="530884"/>
                  </a:lnTo>
                  <a:cubicBezTo>
                    <a:pt x="1270" y="763309"/>
                    <a:pt x="141037" y="1339599"/>
                    <a:pt x="839841" y="1391663"/>
                  </a:cubicBezTo>
                  <a:cubicBezTo>
                    <a:pt x="756282" y="1328754"/>
                    <a:pt x="622088" y="1243235"/>
                    <a:pt x="596988" y="1070463"/>
                  </a:cubicBezTo>
                  <a:lnTo>
                    <a:pt x="595327" y="1033877"/>
                  </a:lnTo>
                  <a:lnTo>
                    <a:pt x="625639" y="1030821"/>
                  </a:lnTo>
                  <a:cubicBezTo>
                    <a:pt x="862914" y="982268"/>
                    <a:pt x="1041400" y="772328"/>
                    <a:pt x="1041400" y="520700"/>
                  </a:cubicBezTo>
                  <a:cubicBezTo>
                    <a:pt x="1041400" y="233125"/>
                    <a:pt x="808275" y="0"/>
                    <a:pt x="520700" y="0"/>
                  </a:cubicBezTo>
                  <a:close/>
                </a:path>
              </a:pathLst>
            </a:custGeom>
            <a:solidFill>
              <a:schemeClr val="accent1">
                <a:alpha val="4784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sp>
        <p:nvSpPr>
          <p:cNvPr id="255" name="Google Shape;255;p25"/>
          <p:cNvSpPr txBox="1">
            <a:spLocks noGrp="1"/>
          </p:cNvSpPr>
          <p:nvPr>
            <p:ph type="ctrTitle"/>
          </p:nvPr>
        </p:nvSpPr>
        <p:spPr>
          <a:xfrm>
            <a:off x="1524000" y="2571243"/>
            <a:ext cx="9144000" cy="9387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lt1"/>
              </a:buClr>
              <a:buSzPts val="4800"/>
              <a:buFont typeface="Twentieth Century"/>
              <a:buNone/>
            </a:pPr>
            <a:r>
              <a:rPr lang="en-US" sz="4800">
                <a:latin typeface="Twentieth Century"/>
                <a:ea typeface="Twentieth Century"/>
                <a:cs typeface="Twentieth Century"/>
                <a:sym typeface="Twentieth Century"/>
              </a:rPr>
              <a:t>PERSONAS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bg>
      <p:bgPr>
        <a:solidFill>
          <a:schemeClr val="dk1"/>
        </a:solidFill>
        <a:effectLst/>
      </p:bgPr>
    </p:bg>
    <p:spTree>
      <p:nvGrpSpPr>
        <p:cNvPr id="1" name="Shape 259"/>
        <p:cNvGrpSpPr/>
        <p:nvPr/>
      </p:nvGrpSpPr>
      <p:grpSpPr>
        <a:xfrm>
          <a:off x="0" y="0"/>
          <a:ext cx="0" cy="0"/>
          <a:chOff x="0" y="0"/>
          <a:chExt cx="0" cy="0"/>
        </a:xfrm>
      </p:grpSpPr>
      <p:sp>
        <p:nvSpPr>
          <p:cNvPr id="260" name="Google Shape;260;p26"/>
          <p:cNvSpPr txBox="1">
            <a:spLocks noGrp="1"/>
          </p:cNvSpPr>
          <p:nvPr>
            <p:ph type="title"/>
          </p:nvPr>
        </p:nvSpPr>
        <p:spPr>
          <a:xfrm>
            <a:off x="1460770" y="404036"/>
            <a:ext cx="8266800" cy="10260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000"/>
              <a:buFont typeface="Twentieth Century"/>
              <a:buNone/>
            </a:pPr>
            <a:r>
              <a:rPr lang="en-US" sz="4000" b="1">
                <a:latin typeface="Twentieth Century"/>
                <a:ea typeface="Twentieth Century"/>
                <a:cs typeface="Twentieth Century"/>
                <a:sym typeface="Twentieth Century"/>
              </a:rPr>
              <a:t>PERSONA - 1</a:t>
            </a:r>
            <a:endParaRPr/>
          </a:p>
        </p:txBody>
      </p:sp>
      <p:sp>
        <p:nvSpPr>
          <p:cNvPr id="261" name="Google Shape;261;p26"/>
          <p:cNvSpPr txBox="1">
            <a:spLocks noGrp="1"/>
          </p:cNvSpPr>
          <p:nvPr>
            <p:ph type="body" idx="1"/>
          </p:nvPr>
        </p:nvSpPr>
        <p:spPr>
          <a:xfrm>
            <a:off x="1460770" y="1439694"/>
            <a:ext cx="9726000" cy="4688700"/>
          </a:xfrm>
          <a:prstGeom prst="rect">
            <a:avLst/>
          </a:prstGeom>
          <a:noFill/>
          <a:ln>
            <a:noFill/>
          </a:ln>
        </p:spPr>
        <p:txBody>
          <a:bodyPr spcFirstLastPara="1" wrap="square" lIns="91425" tIns="45700" rIns="91425" bIns="45700" anchor="t" anchorCtr="0">
            <a:normAutofit fontScale="77500" lnSpcReduction="20000"/>
          </a:bodyPr>
          <a:lstStyle/>
          <a:p>
            <a:pPr marL="342900" lvl="0" indent="-342900" algn="l" rtl="0">
              <a:lnSpc>
                <a:spcPct val="150000"/>
              </a:lnSpc>
              <a:spcBef>
                <a:spcPts val="0"/>
              </a:spcBef>
              <a:spcAft>
                <a:spcPts val="0"/>
              </a:spcAft>
              <a:buClr>
                <a:schemeClr val="accent6"/>
              </a:buClr>
              <a:buSzPct val="100000"/>
              <a:buFont typeface="Courier New"/>
              <a:buChar char="o"/>
            </a:pPr>
            <a:r>
              <a:rPr lang="en-US">
                <a:latin typeface="Quattrocento Sans"/>
                <a:ea typeface="Quattrocento Sans"/>
                <a:cs typeface="Quattrocento Sans"/>
                <a:sym typeface="Quattrocento Sans"/>
              </a:rPr>
              <a:t>Name: Priya</a:t>
            </a:r>
            <a:endParaRPr/>
          </a:p>
          <a:p>
            <a:pPr marL="342900" lvl="0" indent="-342900" algn="l" rtl="0">
              <a:lnSpc>
                <a:spcPct val="150000"/>
              </a:lnSpc>
              <a:spcBef>
                <a:spcPts val="1000"/>
              </a:spcBef>
              <a:spcAft>
                <a:spcPts val="0"/>
              </a:spcAft>
              <a:buClr>
                <a:schemeClr val="accent6"/>
              </a:buClr>
              <a:buSzPct val="100000"/>
              <a:buFont typeface="Courier New"/>
              <a:buChar char="o"/>
            </a:pPr>
            <a:r>
              <a:rPr lang="en-US">
                <a:latin typeface="Quattrocento Sans"/>
                <a:ea typeface="Quattrocento Sans"/>
                <a:cs typeface="Quattrocento Sans"/>
                <a:sym typeface="Quattrocento Sans"/>
              </a:rPr>
              <a:t>Age: 23</a:t>
            </a:r>
            <a:endParaRPr/>
          </a:p>
          <a:p>
            <a:pPr marL="342900" lvl="0" indent="-342900" algn="l" rtl="0">
              <a:lnSpc>
                <a:spcPct val="150000"/>
              </a:lnSpc>
              <a:spcBef>
                <a:spcPts val="1000"/>
              </a:spcBef>
              <a:spcAft>
                <a:spcPts val="0"/>
              </a:spcAft>
              <a:buClr>
                <a:schemeClr val="accent6"/>
              </a:buClr>
              <a:buSzPct val="100000"/>
              <a:buFont typeface="Courier New"/>
              <a:buChar char="o"/>
            </a:pPr>
            <a:r>
              <a:rPr lang="en-US">
                <a:latin typeface="Quattrocento Sans"/>
                <a:ea typeface="Quattrocento Sans"/>
                <a:cs typeface="Quattrocento Sans"/>
                <a:sym typeface="Quattrocento Sans"/>
              </a:rPr>
              <a:t>Occupation: College student in the final year, aspiring to start her own business.</a:t>
            </a:r>
            <a:endParaRPr/>
          </a:p>
          <a:p>
            <a:pPr marL="342900" lvl="0" indent="-342900" algn="l" rtl="0">
              <a:lnSpc>
                <a:spcPct val="150000"/>
              </a:lnSpc>
              <a:spcBef>
                <a:spcPts val="1000"/>
              </a:spcBef>
              <a:spcAft>
                <a:spcPts val="0"/>
              </a:spcAft>
              <a:buClr>
                <a:schemeClr val="accent6"/>
              </a:buClr>
              <a:buSzPct val="100000"/>
              <a:buFont typeface="Courier New"/>
              <a:buChar char="o"/>
            </a:pPr>
            <a:r>
              <a:rPr lang="en-US">
                <a:latin typeface="Quattrocento Sans"/>
                <a:ea typeface="Quattrocento Sans"/>
                <a:cs typeface="Quattrocento Sans"/>
                <a:sym typeface="Quattrocento Sans"/>
              </a:rPr>
              <a:t>Investment Experience: Minimal experience.</a:t>
            </a:r>
            <a:endParaRPr/>
          </a:p>
          <a:p>
            <a:pPr marL="342900" lvl="0" indent="-342900" algn="l" rtl="0">
              <a:lnSpc>
                <a:spcPct val="150000"/>
              </a:lnSpc>
              <a:spcBef>
                <a:spcPts val="1000"/>
              </a:spcBef>
              <a:spcAft>
                <a:spcPts val="0"/>
              </a:spcAft>
              <a:buClr>
                <a:schemeClr val="accent6"/>
              </a:buClr>
              <a:buSzPct val="100000"/>
              <a:buFont typeface="Courier New"/>
              <a:buChar char="o"/>
            </a:pPr>
            <a:r>
              <a:rPr lang="en-US">
                <a:latin typeface="Quattrocento Sans"/>
                <a:ea typeface="Quattrocento Sans"/>
                <a:cs typeface="Quattrocento Sans"/>
                <a:sym typeface="Quattrocento Sans"/>
              </a:rPr>
              <a:t>Goals: To acquire investment management skills for better financial management.</a:t>
            </a:r>
            <a:endParaRPr/>
          </a:p>
          <a:p>
            <a:pPr marL="342900" lvl="0" indent="-342900" algn="l" rtl="0">
              <a:lnSpc>
                <a:spcPct val="150000"/>
              </a:lnSpc>
              <a:spcBef>
                <a:spcPts val="1000"/>
              </a:spcBef>
              <a:spcAft>
                <a:spcPts val="0"/>
              </a:spcAft>
              <a:buClr>
                <a:schemeClr val="accent6"/>
              </a:buClr>
              <a:buSzPct val="100000"/>
              <a:buFont typeface="Courier New"/>
              <a:buChar char="o"/>
            </a:pPr>
            <a:r>
              <a:rPr lang="en-US">
                <a:latin typeface="Quattrocento Sans"/>
                <a:ea typeface="Quattrocento Sans"/>
                <a:cs typeface="Quattrocento Sans"/>
                <a:sym typeface="Quattrocento Sans"/>
              </a:rPr>
              <a:t>Challenges: Unable to balance academic responsibilities, entrepreneurial planning and investment learning.</a:t>
            </a:r>
            <a:endParaRPr/>
          </a:p>
        </p:txBody>
      </p:sp>
      <p:sp>
        <p:nvSpPr>
          <p:cNvPr id="262" name="Google Shape;262;p26"/>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11</a:t>
            </a:fld>
            <a:endParaRPr/>
          </a:p>
        </p:txBody>
      </p:sp>
      <p:sp>
        <p:nvSpPr>
          <p:cNvPr id="263" name="Google Shape;263;p26"/>
          <p:cNvSpPr/>
          <p:nvPr/>
        </p:nvSpPr>
        <p:spPr>
          <a:xfrm>
            <a:off x="651751" y="674734"/>
            <a:ext cx="45600" cy="5327100"/>
          </a:xfrm>
          <a:prstGeom prst="rect">
            <a:avLst/>
          </a:prstGeom>
          <a:solidFill>
            <a:schemeClr val="accent6"/>
          </a:solidFill>
          <a:ln w="12700" cap="flat" cmpd="sng">
            <a:solidFill>
              <a:srgbClr val="593B1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64" name="Google Shape;264;p26"/>
          <p:cNvSpPr/>
          <p:nvPr/>
        </p:nvSpPr>
        <p:spPr>
          <a:xfrm>
            <a:off x="8920350" y="543900"/>
            <a:ext cx="1863600" cy="1844400"/>
          </a:xfrm>
          <a:prstGeom prst="ellipse">
            <a:avLst/>
          </a:prstGeom>
          <a:solidFill>
            <a:srgbClr val="99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pic>
        <p:nvPicPr>
          <p:cNvPr id="265" name="Google Shape;265;p26"/>
          <p:cNvPicPr preferRelativeResize="0"/>
          <p:nvPr/>
        </p:nvPicPr>
        <p:blipFill>
          <a:blip r:embed="rId3">
            <a:alphaModFix/>
          </a:blip>
          <a:stretch>
            <a:fillRect/>
          </a:stretch>
        </p:blipFill>
        <p:spPr>
          <a:xfrm>
            <a:off x="8966638" y="580588"/>
            <a:ext cx="1771025" cy="17710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bg>
      <p:bgPr>
        <a:solidFill>
          <a:schemeClr val="dk1"/>
        </a:solidFill>
        <a:effectLst/>
      </p:bgPr>
    </p:bg>
    <p:spTree>
      <p:nvGrpSpPr>
        <p:cNvPr id="1" name="Shape 269"/>
        <p:cNvGrpSpPr/>
        <p:nvPr/>
      </p:nvGrpSpPr>
      <p:grpSpPr>
        <a:xfrm>
          <a:off x="0" y="0"/>
          <a:ext cx="0" cy="0"/>
          <a:chOff x="0" y="0"/>
          <a:chExt cx="0" cy="0"/>
        </a:xfrm>
      </p:grpSpPr>
      <p:sp>
        <p:nvSpPr>
          <p:cNvPr id="270" name="Google Shape;270;p27"/>
          <p:cNvSpPr txBox="1">
            <a:spLocks noGrp="1"/>
          </p:cNvSpPr>
          <p:nvPr>
            <p:ph type="title"/>
          </p:nvPr>
        </p:nvSpPr>
        <p:spPr>
          <a:xfrm>
            <a:off x="1460770" y="404036"/>
            <a:ext cx="8266800" cy="10260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000"/>
              <a:buFont typeface="Twentieth Century"/>
              <a:buNone/>
            </a:pPr>
            <a:r>
              <a:rPr lang="en-US" sz="4000" b="1">
                <a:latin typeface="Twentieth Century"/>
                <a:ea typeface="Twentieth Century"/>
                <a:cs typeface="Twentieth Century"/>
                <a:sym typeface="Twentieth Century"/>
              </a:rPr>
              <a:t>PERSONA - 2</a:t>
            </a:r>
            <a:endParaRPr/>
          </a:p>
        </p:txBody>
      </p:sp>
      <p:sp>
        <p:nvSpPr>
          <p:cNvPr id="271" name="Google Shape;271;p27"/>
          <p:cNvSpPr txBox="1">
            <a:spLocks noGrp="1"/>
          </p:cNvSpPr>
          <p:nvPr>
            <p:ph type="body" idx="1"/>
          </p:nvPr>
        </p:nvSpPr>
        <p:spPr>
          <a:xfrm>
            <a:off x="1433209" y="1429966"/>
            <a:ext cx="9563700" cy="4290000"/>
          </a:xfrm>
          <a:prstGeom prst="rect">
            <a:avLst/>
          </a:prstGeom>
          <a:noFill/>
          <a:ln>
            <a:noFill/>
          </a:ln>
        </p:spPr>
        <p:txBody>
          <a:bodyPr spcFirstLastPara="1" wrap="square" lIns="91425" tIns="45700" rIns="91425" bIns="45700" anchor="t" anchorCtr="0">
            <a:normAutofit fontScale="85000" lnSpcReduction="20000"/>
          </a:bodyPr>
          <a:lstStyle/>
          <a:p>
            <a:pPr marL="342900" lvl="0" indent="-342900" algn="l" rtl="0">
              <a:lnSpc>
                <a:spcPct val="150000"/>
              </a:lnSpc>
              <a:spcBef>
                <a:spcPts val="0"/>
              </a:spcBef>
              <a:spcAft>
                <a:spcPts val="0"/>
              </a:spcAft>
              <a:buClr>
                <a:schemeClr val="accent6"/>
              </a:buClr>
              <a:buSzPct val="100000"/>
              <a:buFont typeface="Courier New"/>
              <a:buChar char="o"/>
            </a:pPr>
            <a:r>
              <a:rPr lang="en-US">
                <a:latin typeface="Quattrocento Sans"/>
                <a:ea typeface="Quattrocento Sans"/>
                <a:cs typeface="Quattrocento Sans"/>
                <a:sym typeface="Quattrocento Sans"/>
              </a:rPr>
              <a:t>Name: Sara</a:t>
            </a:r>
            <a:endParaRPr/>
          </a:p>
          <a:p>
            <a:pPr marL="342900" lvl="0" indent="-342900" algn="l" rtl="0">
              <a:lnSpc>
                <a:spcPct val="150000"/>
              </a:lnSpc>
              <a:spcBef>
                <a:spcPts val="1000"/>
              </a:spcBef>
              <a:spcAft>
                <a:spcPts val="0"/>
              </a:spcAft>
              <a:buClr>
                <a:schemeClr val="accent6"/>
              </a:buClr>
              <a:buSzPct val="100000"/>
              <a:buFont typeface="Courier New"/>
              <a:buChar char="o"/>
            </a:pPr>
            <a:r>
              <a:rPr lang="en-US">
                <a:latin typeface="Quattrocento Sans"/>
                <a:ea typeface="Quattrocento Sans"/>
                <a:cs typeface="Quattrocento Sans"/>
                <a:sym typeface="Quattrocento Sans"/>
              </a:rPr>
              <a:t>Age: 20</a:t>
            </a:r>
            <a:endParaRPr/>
          </a:p>
          <a:p>
            <a:pPr marL="342900" lvl="0" indent="-342900" algn="l" rtl="0">
              <a:lnSpc>
                <a:spcPct val="150000"/>
              </a:lnSpc>
              <a:spcBef>
                <a:spcPts val="1000"/>
              </a:spcBef>
              <a:spcAft>
                <a:spcPts val="0"/>
              </a:spcAft>
              <a:buClr>
                <a:schemeClr val="accent6"/>
              </a:buClr>
              <a:buSzPct val="100000"/>
              <a:buFont typeface="Courier New"/>
              <a:buChar char="o"/>
            </a:pPr>
            <a:r>
              <a:rPr lang="en-US">
                <a:latin typeface="Quattrocento Sans"/>
                <a:ea typeface="Quattrocento Sans"/>
                <a:cs typeface="Quattrocento Sans"/>
                <a:sym typeface="Quattrocento Sans"/>
              </a:rPr>
              <a:t>Occupation: College student majoring in English Literature.</a:t>
            </a:r>
            <a:endParaRPr/>
          </a:p>
          <a:p>
            <a:pPr marL="342900" lvl="0" indent="-342900" algn="l" rtl="0">
              <a:lnSpc>
                <a:spcPct val="150000"/>
              </a:lnSpc>
              <a:spcBef>
                <a:spcPts val="1000"/>
              </a:spcBef>
              <a:spcAft>
                <a:spcPts val="0"/>
              </a:spcAft>
              <a:buClr>
                <a:schemeClr val="accent6"/>
              </a:buClr>
              <a:buSzPct val="100000"/>
              <a:buFont typeface="Courier New"/>
              <a:buChar char="o"/>
            </a:pPr>
            <a:r>
              <a:rPr lang="en-US">
                <a:latin typeface="Quattrocento Sans"/>
                <a:ea typeface="Quattrocento Sans"/>
                <a:cs typeface="Quattrocento Sans"/>
                <a:sym typeface="Quattrocento Sans"/>
              </a:rPr>
              <a:t>Investment Experience: None.</a:t>
            </a:r>
            <a:endParaRPr/>
          </a:p>
          <a:p>
            <a:pPr marL="342900" lvl="0" indent="-342900" algn="l" rtl="0">
              <a:lnSpc>
                <a:spcPct val="150000"/>
              </a:lnSpc>
              <a:spcBef>
                <a:spcPts val="1000"/>
              </a:spcBef>
              <a:spcAft>
                <a:spcPts val="0"/>
              </a:spcAft>
              <a:buClr>
                <a:schemeClr val="accent6"/>
              </a:buClr>
              <a:buSzPct val="100000"/>
              <a:buFont typeface="Courier New"/>
              <a:buChar char="o"/>
            </a:pPr>
            <a:r>
              <a:rPr lang="en-US">
                <a:latin typeface="Quattrocento Sans"/>
                <a:ea typeface="Quattrocento Sans"/>
                <a:cs typeface="Quattrocento Sans"/>
                <a:sym typeface="Quattrocento Sans"/>
              </a:rPr>
              <a:t>Goals: Interested in learning about personal finance and investing to  start saving for the better future</a:t>
            </a:r>
            <a:endParaRPr/>
          </a:p>
          <a:p>
            <a:pPr marL="342900" lvl="0" indent="-342900" algn="l" rtl="0">
              <a:lnSpc>
                <a:spcPct val="150000"/>
              </a:lnSpc>
              <a:spcBef>
                <a:spcPts val="1000"/>
              </a:spcBef>
              <a:spcAft>
                <a:spcPts val="0"/>
              </a:spcAft>
              <a:buClr>
                <a:schemeClr val="accent6"/>
              </a:buClr>
              <a:buSzPct val="100000"/>
              <a:buFont typeface="Courier New"/>
              <a:buChar char="o"/>
            </a:pPr>
            <a:r>
              <a:rPr lang="en-US">
                <a:latin typeface="Quattrocento Sans"/>
                <a:ea typeface="Quattrocento Sans"/>
                <a:cs typeface="Quattrocento Sans"/>
                <a:sym typeface="Quattrocento Sans"/>
              </a:rPr>
              <a:t>Challenges: Unable to understand the financial terms</a:t>
            </a:r>
            <a:endParaRPr/>
          </a:p>
        </p:txBody>
      </p:sp>
      <p:sp>
        <p:nvSpPr>
          <p:cNvPr id="272" name="Google Shape;272;p27"/>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12</a:t>
            </a:fld>
            <a:endParaRPr/>
          </a:p>
        </p:txBody>
      </p:sp>
      <p:sp>
        <p:nvSpPr>
          <p:cNvPr id="273" name="Google Shape;273;p27"/>
          <p:cNvSpPr/>
          <p:nvPr/>
        </p:nvSpPr>
        <p:spPr>
          <a:xfrm>
            <a:off x="651751" y="674734"/>
            <a:ext cx="45600" cy="5327100"/>
          </a:xfrm>
          <a:prstGeom prst="rect">
            <a:avLst/>
          </a:prstGeom>
          <a:solidFill>
            <a:schemeClr val="accent6"/>
          </a:solidFill>
          <a:ln w="12700" cap="flat" cmpd="sng">
            <a:solidFill>
              <a:srgbClr val="593B1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74" name="Google Shape;274;p27"/>
          <p:cNvSpPr/>
          <p:nvPr/>
        </p:nvSpPr>
        <p:spPr>
          <a:xfrm>
            <a:off x="9160800" y="488700"/>
            <a:ext cx="1836000" cy="1849800"/>
          </a:xfrm>
          <a:prstGeom prst="ellipse">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pic>
        <p:nvPicPr>
          <p:cNvPr id="275" name="Google Shape;275;p27"/>
          <p:cNvPicPr preferRelativeResize="0"/>
          <p:nvPr/>
        </p:nvPicPr>
        <p:blipFill>
          <a:blip r:embed="rId3">
            <a:alphaModFix/>
          </a:blip>
          <a:stretch>
            <a:fillRect/>
          </a:stretch>
        </p:blipFill>
        <p:spPr>
          <a:xfrm>
            <a:off x="9212411" y="547200"/>
            <a:ext cx="1732774" cy="173280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bg>
      <p:bgPr>
        <a:solidFill>
          <a:schemeClr val="dk1"/>
        </a:solidFill>
        <a:effectLst/>
      </p:bgPr>
    </p:bg>
    <p:spTree>
      <p:nvGrpSpPr>
        <p:cNvPr id="1" name="Shape 279"/>
        <p:cNvGrpSpPr/>
        <p:nvPr/>
      </p:nvGrpSpPr>
      <p:grpSpPr>
        <a:xfrm>
          <a:off x="0" y="0"/>
          <a:ext cx="0" cy="0"/>
          <a:chOff x="0" y="0"/>
          <a:chExt cx="0" cy="0"/>
        </a:xfrm>
      </p:grpSpPr>
      <p:sp>
        <p:nvSpPr>
          <p:cNvPr id="280" name="Google Shape;280;p28"/>
          <p:cNvSpPr txBox="1">
            <a:spLocks noGrp="1"/>
          </p:cNvSpPr>
          <p:nvPr>
            <p:ph type="title"/>
          </p:nvPr>
        </p:nvSpPr>
        <p:spPr>
          <a:xfrm>
            <a:off x="1363514" y="454349"/>
            <a:ext cx="9677400" cy="10260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lt1"/>
              </a:buClr>
              <a:buSzPts val="3600"/>
              <a:buFont typeface="Twentieth Century"/>
              <a:buNone/>
            </a:pPr>
            <a:r>
              <a:rPr lang="en-US" sz="4000" b="1">
                <a:latin typeface="Twentieth Century"/>
                <a:ea typeface="Twentieth Century"/>
                <a:cs typeface="Twentieth Century"/>
                <a:sym typeface="Twentieth Century"/>
              </a:rPr>
              <a:t>PERSONA - 3</a:t>
            </a:r>
            <a:endParaRPr sz="4000" b="1">
              <a:latin typeface="Twentieth Century"/>
              <a:ea typeface="Twentieth Century"/>
              <a:cs typeface="Twentieth Century"/>
              <a:sym typeface="Twentieth Century"/>
            </a:endParaRPr>
          </a:p>
        </p:txBody>
      </p:sp>
      <p:sp>
        <p:nvSpPr>
          <p:cNvPr id="281" name="Google Shape;281;p28"/>
          <p:cNvSpPr txBox="1">
            <a:spLocks noGrp="1"/>
          </p:cNvSpPr>
          <p:nvPr>
            <p:ph type="body" idx="1"/>
          </p:nvPr>
        </p:nvSpPr>
        <p:spPr>
          <a:xfrm>
            <a:off x="1363525" y="1576900"/>
            <a:ext cx="8785500" cy="5007900"/>
          </a:xfrm>
          <a:prstGeom prst="rect">
            <a:avLst/>
          </a:prstGeom>
          <a:noFill/>
          <a:ln>
            <a:noFill/>
          </a:ln>
        </p:spPr>
        <p:txBody>
          <a:bodyPr spcFirstLastPara="1" wrap="square" lIns="91425" tIns="45700" rIns="91425" bIns="45700" anchor="t" anchorCtr="0">
            <a:noAutofit/>
          </a:bodyPr>
          <a:lstStyle/>
          <a:p>
            <a:pPr marL="228600" lvl="0" indent="-250825" algn="l" rtl="0">
              <a:lnSpc>
                <a:spcPct val="150000"/>
              </a:lnSpc>
              <a:spcBef>
                <a:spcPts val="1000"/>
              </a:spcBef>
              <a:spcAft>
                <a:spcPts val="0"/>
              </a:spcAft>
              <a:buClr>
                <a:schemeClr val="accent6"/>
              </a:buClr>
              <a:buSzPts val="2150"/>
              <a:buFont typeface="Courier New"/>
              <a:buChar char="o"/>
            </a:pPr>
            <a:r>
              <a:rPr lang="en-US" sz="2150">
                <a:latin typeface="Quattrocento Sans"/>
                <a:ea typeface="Quattrocento Sans"/>
                <a:cs typeface="Quattrocento Sans"/>
                <a:sym typeface="Quattrocento Sans"/>
              </a:rPr>
              <a:t>Name: Michael</a:t>
            </a:r>
            <a:endParaRPr sz="2150">
              <a:latin typeface="Quattrocento Sans"/>
              <a:ea typeface="Quattrocento Sans"/>
              <a:cs typeface="Quattrocento Sans"/>
              <a:sym typeface="Quattrocento Sans"/>
            </a:endParaRPr>
          </a:p>
          <a:p>
            <a:pPr marL="228600" lvl="0" indent="-250825" algn="l" rtl="0">
              <a:lnSpc>
                <a:spcPct val="150000"/>
              </a:lnSpc>
              <a:spcBef>
                <a:spcPts val="1000"/>
              </a:spcBef>
              <a:spcAft>
                <a:spcPts val="0"/>
              </a:spcAft>
              <a:buClr>
                <a:schemeClr val="accent6"/>
              </a:buClr>
              <a:buSzPts val="2150"/>
              <a:buFont typeface="Courier New"/>
              <a:buChar char="o"/>
            </a:pPr>
            <a:r>
              <a:rPr lang="en-US" sz="2150">
                <a:latin typeface="Quattrocento Sans"/>
                <a:ea typeface="Quattrocento Sans"/>
                <a:cs typeface="Quattrocento Sans"/>
                <a:sym typeface="Quattrocento Sans"/>
              </a:rPr>
              <a:t>Age: 25</a:t>
            </a:r>
            <a:endParaRPr sz="2150">
              <a:latin typeface="Quattrocento Sans"/>
              <a:ea typeface="Quattrocento Sans"/>
              <a:cs typeface="Quattrocento Sans"/>
              <a:sym typeface="Quattrocento Sans"/>
            </a:endParaRPr>
          </a:p>
          <a:p>
            <a:pPr marL="228600" lvl="0" indent="-250825" algn="l" rtl="0">
              <a:lnSpc>
                <a:spcPct val="150000"/>
              </a:lnSpc>
              <a:spcBef>
                <a:spcPts val="1000"/>
              </a:spcBef>
              <a:spcAft>
                <a:spcPts val="0"/>
              </a:spcAft>
              <a:buClr>
                <a:schemeClr val="accent6"/>
              </a:buClr>
              <a:buSzPts val="2150"/>
              <a:buFont typeface="Courier New"/>
              <a:buChar char="o"/>
            </a:pPr>
            <a:r>
              <a:rPr lang="en-US" sz="2150">
                <a:latin typeface="Quattrocento Sans"/>
                <a:ea typeface="Quattrocento Sans"/>
                <a:cs typeface="Quattrocento Sans"/>
                <a:sym typeface="Quattrocento Sans"/>
              </a:rPr>
              <a:t>Occupation: College student majoring in finance.</a:t>
            </a:r>
            <a:endParaRPr sz="2150">
              <a:latin typeface="Quattrocento Sans"/>
              <a:ea typeface="Quattrocento Sans"/>
              <a:cs typeface="Quattrocento Sans"/>
              <a:sym typeface="Quattrocento Sans"/>
            </a:endParaRPr>
          </a:p>
          <a:p>
            <a:pPr marL="228600" lvl="0" indent="-250825" algn="l" rtl="0">
              <a:lnSpc>
                <a:spcPct val="150000"/>
              </a:lnSpc>
              <a:spcBef>
                <a:spcPts val="1000"/>
              </a:spcBef>
              <a:spcAft>
                <a:spcPts val="0"/>
              </a:spcAft>
              <a:buClr>
                <a:schemeClr val="accent6"/>
              </a:buClr>
              <a:buSzPts val="2150"/>
              <a:buFont typeface="Courier New"/>
              <a:buChar char="o"/>
            </a:pPr>
            <a:r>
              <a:rPr lang="en-US" sz="2150">
                <a:latin typeface="Quattrocento Sans"/>
                <a:ea typeface="Quattrocento Sans"/>
                <a:cs typeface="Quattrocento Sans"/>
                <a:sym typeface="Quattrocento Sans"/>
              </a:rPr>
              <a:t>Investment Experience: No practical experience.</a:t>
            </a:r>
            <a:endParaRPr sz="2150">
              <a:latin typeface="Quattrocento Sans"/>
              <a:ea typeface="Quattrocento Sans"/>
              <a:cs typeface="Quattrocento Sans"/>
              <a:sym typeface="Quattrocento Sans"/>
            </a:endParaRPr>
          </a:p>
          <a:p>
            <a:pPr marL="228600" lvl="0" indent="-250825" algn="l" rtl="0">
              <a:lnSpc>
                <a:spcPct val="150000"/>
              </a:lnSpc>
              <a:spcBef>
                <a:spcPts val="1000"/>
              </a:spcBef>
              <a:spcAft>
                <a:spcPts val="0"/>
              </a:spcAft>
              <a:buClr>
                <a:schemeClr val="accent6"/>
              </a:buClr>
              <a:buSzPts val="2150"/>
              <a:buFont typeface="Courier New"/>
              <a:buChar char="o"/>
            </a:pPr>
            <a:r>
              <a:rPr lang="en-US" sz="2150">
                <a:latin typeface="Quattrocento Sans"/>
                <a:ea typeface="Quattrocento Sans"/>
                <a:cs typeface="Quattrocento Sans"/>
                <a:sym typeface="Quattrocento Sans"/>
              </a:rPr>
              <a:t>Goals: To gain hands-on experience in the stock market using his classroom knowledge.</a:t>
            </a:r>
            <a:endParaRPr sz="2150">
              <a:latin typeface="Quattrocento Sans"/>
              <a:ea typeface="Quattrocento Sans"/>
              <a:cs typeface="Quattrocento Sans"/>
              <a:sym typeface="Quattrocento Sans"/>
            </a:endParaRPr>
          </a:p>
          <a:p>
            <a:pPr marL="228600" lvl="0" indent="-250825" algn="l" rtl="0">
              <a:lnSpc>
                <a:spcPct val="150000"/>
              </a:lnSpc>
              <a:spcBef>
                <a:spcPts val="1000"/>
              </a:spcBef>
              <a:spcAft>
                <a:spcPts val="0"/>
              </a:spcAft>
              <a:buClr>
                <a:schemeClr val="accent6"/>
              </a:buClr>
              <a:buSzPts val="2150"/>
              <a:buFont typeface="Courier New"/>
              <a:buChar char="o"/>
            </a:pPr>
            <a:r>
              <a:rPr lang="en-US" sz="2150">
                <a:latin typeface="Quattrocento Sans"/>
                <a:ea typeface="Quattrocento Sans"/>
                <a:cs typeface="Quattrocento Sans"/>
                <a:sym typeface="Quattrocento Sans"/>
              </a:rPr>
              <a:t>Challenges: Finds it difficult to apply his theoretical knowledge in real-world</a:t>
            </a:r>
            <a:endParaRPr sz="2150">
              <a:latin typeface="Quattrocento Sans"/>
              <a:ea typeface="Quattrocento Sans"/>
              <a:cs typeface="Quattrocento Sans"/>
              <a:sym typeface="Quattrocento Sans"/>
            </a:endParaRPr>
          </a:p>
          <a:p>
            <a:pPr marL="0" lvl="0" indent="0" algn="l" rtl="0">
              <a:lnSpc>
                <a:spcPct val="150000"/>
              </a:lnSpc>
              <a:spcBef>
                <a:spcPts val="1000"/>
              </a:spcBef>
              <a:spcAft>
                <a:spcPts val="0"/>
              </a:spcAft>
              <a:buNone/>
            </a:pPr>
            <a:endParaRPr sz="2150">
              <a:latin typeface="Quattrocento Sans"/>
              <a:ea typeface="Quattrocento Sans"/>
              <a:cs typeface="Quattrocento Sans"/>
              <a:sym typeface="Quattrocento Sans"/>
            </a:endParaRPr>
          </a:p>
        </p:txBody>
      </p:sp>
      <p:sp>
        <p:nvSpPr>
          <p:cNvPr id="282" name="Google Shape;282;p28"/>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13</a:t>
            </a:fld>
            <a:endParaRPr/>
          </a:p>
        </p:txBody>
      </p:sp>
      <p:sp>
        <p:nvSpPr>
          <p:cNvPr id="283" name="Google Shape;283;p28"/>
          <p:cNvSpPr/>
          <p:nvPr/>
        </p:nvSpPr>
        <p:spPr>
          <a:xfrm>
            <a:off x="651751" y="674734"/>
            <a:ext cx="45600" cy="5327100"/>
          </a:xfrm>
          <a:prstGeom prst="rect">
            <a:avLst/>
          </a:prstGeom>
          <a:solidFill>
            <a:schemeClr val="accent6"/>
          </a:solidFill>
          <a:ln w="12700" cap="flat" cmpd="sng">
            <a:solidFill>
              <a:srgbClr val="593B1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84" name="Google Shape;284;p28"/>
          <p:cNvSpPr/>
          <p:nvPr/>
        </p:nvSpPr>
        <p:spPr>
          <a:xfrm>
            <a:off x="9181525" y="674725"/>
            <a:ext cx="1859400" cy="1905000"/>
          </a:xfrm>
          <a:prstGeom prst="ellipse">
            <a:avLst/>
          </a:prstGeom>
          <a:solidFill>
            <a:srgbClr val="00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pic>
        <p:nvPicPr>
          <p:cNvPr id="285" name="Google Shape;285;p28"/>
          <p:cNvPicPr preferRelativeResize="0"/>
          <p:nvPr/>
        </p:nvPicPr>
        <p:blipFill>
          <a:blip r:embed="rId3">
            <a:alphaModFix/>
          </a:blip>
          <a:stretch>
            <a:fillRect/>
          </a:stretch>
        </p:blipFill>
        <p:spPr>
          <a:xfrm>
            <a:off x="9242138" y="758136"/>
            <a:ext cx="1738175" cy="17381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Shape 289"/>
        <p:cNvGrpSpPr/>
        <p:nvPr/>
      </p:nvGrpSpPr>
      <p:grpSpPr>
        <a:xfrm>
          <a:off x="0" y="0"/>
          <a:ext cx="0" cy="0"/>
          <a:chOff x="0" y="0"/>
          <a:chExt cx="0" cy="0"/>
        </a:xfrm>
      </p:grpSpPr>
      <p:grpSp>
        <p:nvGrpSpPr>
          <p:cNvPr id="290" name="Google Shape;290;p29"/>
          <p:cNvGrpSpPr/>
          <p:nvPr/>
        </p:nvGrpSpPr>
        <p:grpSpPr>
          <a:xfrm rot="10800000">
            <a:off x="1497225" y="2737053"/>
            <a:ext cx="1511982" cy="938120"/>
            <a:chOff x="4780827" y="2384561"/>
            <a:chExt cx="3364445" cy="2087495"/>
          </a:xfrm>
        </p:grpSpPr>
        <p:sp>
          <p:nvSpPr>
            <p:cNvPr id="291" name="Google Shape;291;p29"/>
            <p:cNvSpPr/>
            <p:nvPr/>
          </p:nvSpPr>
          <p:spPr>
            <a:xfrm flipH="1">
              <a:off x="6583172" y="2384561"/>
              <a:ext cx="1562100" cy="2087495"/>
            </a:xfrm>
            <a:custGeom>
              <a:avLst/>
              <a:gdLst/>
              <a:ahLst/>
              <a:cxnLst/>
              <a:rect l="l" t="t" r="r" b="b"/>
              <a:pathLst>
                <a:path w="1041400" h="1391663" extrusionOk="0">
                  <a:moveTo>
                    <a:pt x="520700" y="0"/>
                  </a:moveTo>
                  <a:cubicBezTo>
                    <a:pt x="233125" y="0"/>
                    <a:pt x="0" y="233125"/>
                    <a:pt x="0" y="520700"/>
                  </a:cubicBezTo>
                  <a:lnTo>
                    <a:pt x="601" y="526665"/>
                  </a:lnTo>
                  <a:lnTo>
                    <a:pt x="0" y="530884"/>
                  </a:lnTo>
                  <a:cubicBezTo>
                    <a:pt x="1270" y="763309"/>
                    <a:pt x="141037" y="1339599"/>
                    <a:pt x="839841" y="1391663"/>
                  </a:cubicBezTo>
                  <a:cubicBezTo>
                    <a:pt x="756282" y="1328754"/>
                    <a:pt x="622088" y="1243235"/>
                    <a:pt x="596988" y="1070463"/>
                  </a:cubicBezTo>
                  <a:lnTo>
                    <a:pt x="595327" y="1033877"/>
                  </a:lnTo>
                  <a:lnTo>
                    <a:pt x="625639" y="1030821"/>
                  </a:lnTo>
                  <a:cubicBezTo>
                    <a:pt x="862914" y="982268"/>
                    <a:pt x="1041400" y="772328"/>
                    <a:pt x="1041400" y="520700"/>
                  </a:cubicBezTo>
                  <a:cubicBezTo>
                    <a:pt x="1041400" y="233125"/>
                    <a:pt x="808275" y="0"/>
                    <a:pt x="520700" y="0"/>
                  </a:cubicBezTo>
                  <a:close/>
                </a:path>
              </a:pathLst>
            </a:custGeom>
            <a:solidFill>
              <a:schemeClr val="accent6">
                <a:alpha val="50199"/>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92" name="Google Shape;292;p29"/>
            <p:cNvSpPr/>
            <p:nvPr/>
          </p:nvSpPr>
          <p:spPr>
            <a:xfrm flipH="1">
              <a:off x="4780827" y="2384561"/>
              <a:ext cx="1562100" cy="2087495"/>
            </a:xfrm>
            <a:custGeom>
              <a:avLst/>
              <a:gdLst/>
              <a:ahLst/>
              <a:cxnLst/>
              <a:rect l="l" t="t" r="r" b="b"/>
              <a:pathLst>
                <a:path w="1041400" h="1391663" extrusionOk="0">
                  <a:moveTo>
                    <a:pt x="520700" y="0"/>
                  </a:moveTo>
                  <a:cubicBezTo>
                    <a:pt x="233125" y="0"/>
                    <a:pt x="0" y="233125"/>
                    <a:pt x="0" y="520700"/>
                  </a:cubicBezTo>
                  <a:lnTo>
                    <a:pt x="601" y="526665"/>
                  </a:lnTo>
                  <a:lnTo>
                    <a:pt x="0" y="530884"/>
                  </a:lnTo>
                  <a:cubicBezTo>
                    <a:pt x="1270" y="763309"/>
                    <a:pt x="141037" y="1339599"/>
                    <a:pt x="839841" y="1391663"/>
                  </a:cubicBezTo>
                  <a:cubicBezTo>
                    <a:pt x="756282" y="1328754"/>
                    <a:pt x="622088" y="1243235"/>
                    <a:pt x="596988" y="1070463"/>
                  </a:cubicBezTo>
                  <a:lnTo>
                    <a:pt x="595327" y="1033877"/>
                  </a:lnTo>
                  <a:lnTo>
                    <a:pt x="625639" y="1030821"/>
                  </a:lnTo>
                  <a:cubicBezTo>
                    <a:pt x="862914" y="982268"/>
                    <a:pt x="1041400" y="772328"/>
                    <a:pt x="1041400" y="520700"/>
                  </a:cubicBezTo>
                  <a:cubicBezTo>
                    <a:pt x="1041400" y="233125"/>
                    <a:pt x="808275" y="0"/>
                    <a:pt x="520700" y="0"/>
                  </a:cubicBezTo>
                  <a:close/>
                </a:path>
              </a:pathLst>
            </a:custGeom>
            <a:solidFill>
              <a:schemeClr val="accent6">
                <a:alpha val="50199"/>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grpSp>
        <p:nvGrpSpPr>
          <p:cNvPr id="293" name="Google Shape;293;p29"/>
          <p:cNvGrpSpPr/>
          <p:nvPr/>
        </p:nvGrpSpPr>
        <p:grpSpPr>
          <a:xfrm>
            <a:off x="9608788" y="2736511"/>
            <a:ext cx="1511982" cy="938120"/>
            <a:chOff x="4780827" y="2384561"/>
            <a:chExt cx="3364445" cy="2087495"/>
          </a:xfrm>
        </p:grpSpPr>
        <p:sp>
          <p:nvSpPr>
            <p:cNvPr id="294" name="Google Shape;294;p29"/>
            <p:cNvSpPr/>
            <p:nvPr/>
          </p:nvSpPr>
          <p:spPr>
            <a:xfrm flipH="1">
              <a:off x="6583172" y="2384561"/>
              <a:ext cx="1562100" cy="2087495"/>
            </a:xfrm>
            <a:custGeom>
              <a:avLst/>
              <a:gdLst/>
              <a:ahLst/>
              <a:cxnLst/>
              <a:rect l="l" t="t" r="r" b="b"/>
              <a:pathLst>
                <a:path w="1041400" h="1391663" extrusionOk="0">
                  <a:moveTo>
                    <a:pt x="520700" y="0"/>
                  </a:moveTo>
                  <a:cubicBezTo>
                    <a:pt x="233125" y="0"/>
                    <a:pt x="0" y="233125"/>
                    <a:pt x="0" y="520700"/>
                  </a:cubicBezTo>
                  <a:lnTo>
                    <a:pt x="601" y="526665"/>
                  </a:lnTo>
                  <a:lnTo>
                    <a:pt x="0" y="530884"/>
                  </a:lnTo>
                  <a:cubicBezTo>
                    <a:pt x="1270" y="763309"/>
                    <a:pt x="141037" y="1339599"/>
                    <a:pt x="839841" y="1391663"/>
                  </a:cubicBezTo>
                  <a:cubicBezTo>
                    <a:pt x="756282" y="1328754"/>
                    <a:pt x="622088" y="1243235"/>
                    <a:pt x="596988" y="1070463"/>
                  </a:cubicBezTo>
                  <a:lnTo>
                    <a:pt x="595327" y="1033877"/>
                  </a:lnTo>
                  <a:lnTo>
                    <a:pt x="625639" y="1030821"/>
                  </a:lnTo>
                  <a:cubicBezTo>
                    <a:pt x="862914" y="982268"/>
                    <a:pt x="1041400" y="772328"/>
                    <a:pt x="1041400" y="520700"/>
                  </a:cubicBezTo>
                  <a:cubicBezTo>
                    <a:pt x="1041400" y="233125"/>
                    <a:pt x="808275" y="0"/>
                    <a:pt x="520700" y="0"/>
                  </a:cubicBezTo>
                  <a:close/>
                </a:path>
              </a:pathLst>
            </a:custGeom>
            <a:solidFill>
              <a:schemeClr val="accent1">
                <a:alpha val="4784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95" name="Google Shape;295;p29"/>
            <p:cNvSpPr/>
            <p:nvPr/>
          </p:nvSpPr>
          <p:spPr>
            <a:xfrm flipH="1">
              <a:off x="4780827" y="2384561"/>
              <a:ext cx="1562100" cy="2087495"/>
            </a:xfrm>
            <a:custGeom>
              <a:avLst/>
              <a:gdLst/>
              <a:ahLst/>
              <a:cxnLst/>
              <a:rect l="l" t="t" r="r" b="b"/>
              <a:pathLst>
                <a:path w="1041400" h="1391663" extrusionOk="0">
                  <a:moveTo>
                    <a:pt x="520700" y="0"/>
                  </a:moveTo>
                  <a:cubicBezTo>
                    <a:pt x="233125" y="0"/>
                    <a:pt x="0" y="233125"/>
                    <a:pt x="0" y="520700"/>
                  </a:cubicBezTo>
                  <a:lnTo>
                    <a:pt x="601" y="526665"/>
                  </a:lnTo>
                  <a:lnTo>
                    <a:pt x="0" y="530884"/>
                  </a:lnTo>
                  <a:cubicBezTo>
                    <a:pt x="1270" y="763309"/>
                    <a:pt x="141037" y="1339599"/>
                    <a:pt x="839841" y="1391663"/>
                  </a:cubicBezTo>
                  <a:cubicBezTo>
                    <a:pt x="756282" y="1328754"/>
                    <a:pt x="622088" y="1243235"/>
                    <a:pt x="596988" y="1070463"/>
                  </a:cubicBezTo>
                  <a:lnTo>
                    <a:pt x="595327" y="1033877"/>
                  </a:lnTo>
                  <a:lnTo>
                    <a:pt x="625639" y="1030821"/>
                  </a:lnTo>
                  <a:cubicBezTo>
                    <a:pt x="862914" y="982268"/>
                    <a:pt x="1041400" y="772328"/>
                    <a:pt x="1041400" y="520700"/>
                  </a:cubicBezTo>
                  <a:cubicBezTo>
                    <a:pt x="1041400" y="233125"/>
                    <a:pt x="808275" y="0"/>
                    <a:pt x="520700" y="0"/>
                  </a:cubicBezTo>
                  <a:close/>
                </a:path>
              </a:pathLst>
            </a:custGeom>
            <a:solidFill>
              <a:schemeClr val="accent1">
                <a:alpha val="4784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sp>
        <p:nvSpPr>
          <p:cNvPr id="296" name="Google Shape;296;p29"/>
          <p:cNvSpPr txBox="1">
            <a:spLocks noGrp="1"/>
          </p:cNvSpPr>
          <p:nvPr>
            <p:ph type="ctrTitle"/>
          </p:nvPr>
        </p:nvSpPr>
        <p:spPr>
          <a:xfrm>
            <a:off x="2990217" y="2997045"/>
            <a:ext cx="6618000" cy="864000"/>
          </a:xfrm>
          <a:prstGeom prst="rect">
            <a:avLst/>
          </a:prstGeom>
          <a:noFill/>
          <a:ln>
            <a:noFill/>
          </a:ln>
        </p:spPr>
        <p:txBody>
          <a:bodyPr spcFirstLastPara="1" wrap="square" lIns="91425" tIns="45700" rIns="91425" bIns="45700" anchor="b" anchorCtr="0">
            <a:normAutofit fontScale="90000"/>
          </a:bodyPr>
          <a:lstStyle/>
          <a:p>
            <a:pPr marL="0" lvl="0" indent="0" algn="ctr" rtl="0">
              <a:lnSpc>
                <a:spcPct val="90000"/>
              </a:lnSpc>
              <a:spcBef>
                <a:spcPts val="0"/>
              </a:spcBef>
              <a:spcAft>
                <a:spcPts val="0"/>
              </a:spcAft>
              <a:buClr>
                <a:schemeClr val="lt1"/>
              </a:buClr>
              <a:buSzPct val="100000"/>
              <a:buFont typeface="Twentieth Century"/>
              <a:buNone/>
            </a:pPr>
            <a:r>
              <a:rPr lang="en-US" sz="4800">
                <a:latin typeface="Twentieth Century"/>
                <a:ea typeface="Twentieth Century"/>
                <a:cs typeface="Twentieth Century"/>
                <a:sym typeface="Twentieth Century"/>
              </a:rPr>
              <a:t>MINIMAL VIABLE PRODUCT (MVP)</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bg>
      <p:bgPr>
        <a:solidFill>
          <a:schemeClr val="dk1"/>
        </a:solidFill>
        <a:effectLst/>
      </p:bgPr>
    </p:bg>
    <p:spTree>
      <p:nvGrpSpPr>
        <p:cNvPr id="1" name="Shape 300"/>
        <p:cNvGrpSpPr/>
        <p:nvPr/>
      </p:nvGrpSpPr>
      <p:grpSpPr>
        <a:xfrm>
          <a:off x="0" y="0"/>
          <a:ext cx="0" cy="0"/>
          <a:chOff x="0" y="0"/>
          <a:chExt cx="0" cy="0"/>
        </a:xfrm>
      </p:grpSpPr>
      <p:sp>
        <p:nvSpPr>
          <p:cNvPr id="301" name="Google Shape;301;p30"/>
          <p:cNvSpPr txBox="1">
            <a:spLocks noGrp="1"/>
          </p:cNvSpPr>
          <p:nvPr>
            <p:ph type="body" idx="1"/>
          </p:nvPr>
        </p:nvSpPr>
        <p:spPr>
          <a:xfrm>
            <a:off x="1314200" y="674725"/>
            <a:ext cx="10039500" cy="5327100"/>
          </a:xfrm>
          <a:prstGeom prst="rect">
            <a:avLst/>
          </a:prstGeom>
          <a:noFill/>
          <a:ln>
            <a:noFill/>
          </a:ln>
        </p:spPr>
        <p:txBody>
          <a:bodyPr spcFirstLastPara="1" wrap="square" lIns="91425" tIns="45700" rIns="91425" bIns="45700" anchor="t" anchorCtr="0">
            <a:normAutofit/>
          </a:bodyPr>
          <a:lstStyle/>
          <a:p>
            <a:pPr marL="0" lvl="0" indent="0" algn="l" rtl="0">
              <a:lnSpc>
                <a:spcPct val="150000"/>
              </a:lnSpc>
              <a:spcBef>
                <a:spcPts val="1000"/>
              </a:spcBef>
              <a:spcAft>
                <a:spcPts val="0"/>
              </a:spcAft>
              <a:buNone/>
            </a:pPr>
            <a:endParaRPr/>
          </a:p>
          <a:p>
            <a:pPr marL="228600" lvl="0" indent="-292100" algn="l" rtl="0">
              <a:lnSpc>
                <a:spcPct val="150000"/>
              </a:lnSpc>
              <a:spcBef>
                <a:spcPts val="1000"/>
              </a:spcBef>
              <a:spcAft>
                <a:spcPts val="0"/>
              </a:spcAft>
              <a:buClr>
                <a:schemeClr val="accent6"/>
              </a:buClr>
              <a:buSzPts val="2800"/>
              <a:buFont typeface="Courier New"/>
              <a:buChar char="o"/>
            </a:pPr>
            <a:r>
              <a:rPr lang="en-US">
                <a:latin typeface="Quattrocento Sans"/>
                <a:ea typeface="Quattrocento Sans"/>
                <a:cs typeface="Quattrocento Sans"/>
                <a:sym typeface="Quattrocento Sans"/>
              </a:rPr>
              <a:t>An online platform for stock market enthusiasts, to learn in a module by module manner</a:t>
            </a:r>
            <a:endParaRPr>
              <a:latin typeface="Quattrocento Sans"/>
              <a:ea typeface="Quattrocento Sans"/>
              <a:cs typeface="Quattrocento Sans"/>
              <a:sym typeface="Quattrocento Sans"/>
            </a:endParaRPr>
          </a:p>
          <a:p>
            <a:pPr marL="228600" lvl="0" indent="-228600" algn="l" rtl="0">
              <a:lnSpc>
                <a:spcPct val="150000"/>
              </a:lnSpc>
              <a:spcBef>
                <a:spcPts val="1000"/>
              </a:spcBef>
              <a:spcAft>
                <a:spcPts val="0"/>
              </a:spcAft>
              <a:buSzPts val="1800"/>
              <a:buFont typeface="Quattrocento Sans"/>
              <a:buChar char="o"/>
            </a:pPr>
            <a:r>
              <a:rPr lang="en-US">
                <a:latin typeface="Quattrocento Sans"/>
                <a:ea typeface="Quattrocento Sans"/>
                <a:cs typeface="Quattrocento Sans"/>
                <a:sym typeface="Quattrocento Sans"/>
              </a:rPr>
              <a:t>A trading simulator for novice traders to learn practically in a simulated environment for the trader to not lose real money.</a:t>
            </a:r>
            <a:endParaRPr>
              <a:latin typeface="Quattrocento Sans"/>
              <a:ea typeface="Quattrocento Sans"/>
              <a:cs typeface="Quattrocento Sans"/>
              <a:sym typeface="Quattrocento Sans"/>
            </a:endParaRPr>
          </a:p>
          <a:p>
            <a:pPr marL="228600" lvl="0" indent="-228600" algn="l" rtl="0">
              <a:lnSpc>
                <a:spcPct val="150000"/>
              </a:lnSpc>
              <a:spcBef>
                <a:spcPts val="1000"/>
              </a:spcBef>
              <a:spcAft>
                <a:spcPts val="0"/>
              </a:spcAft>
              <a:buSzPts val="1800"/>
              <a:buFont typeface="Quattrocento Sans"/>
              <a:buChar char="o"/>
            </a:pPr>
            <a:r>
              <a:rPr lang="en-US">
                <a:latin typeface="Quattrocento Sans"/>
                <a:ea typeface="Quattrocento Sans"/>
                <a:cs typeface="Quattrocento Sans"/>
                <a:sym typeface="Quattrocento Sans"/>
              </a:rPr>
              <a:t>Daily Risk Assessment based on the orders placed for understanding progress.</a:t>
            </a:r>
            <a:endParaRPr>
              <a:latin typeface="Quattrocento Sans"/>
              <a:ea typeface="Quattrocento Sans"/>
              <a:cs typeface="Quattrocento Sans"/>
              <a:sym typeface="Quattrocento Sans"/>
            </a:endParaRPr>
          </a:p>
          <a:p>
            <a:pPr marL="228600" lvl="0" indent="0" algn="l" rtl="0">
              <a:lnSpc>
                <a:spcPct val="150000"/>
              </a:lnSpc>
              <a:spcBef>
                <a:spcPts val="1000"/>
              </a:spcBef>
              <a:spcAft>
                <a:spcPts val="0"/>
              </a:spcAft>
              <a:buNone/>
            </a:pPr>
            <a:endParaRPr/>
          </a:p>
        </p:txBody>
      </p:sp>
      <p:sp>
        <p:nvSpPr>
          <p:cNvPr id="302" name="Google Shape;302;p30"/>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15</a:t>
            </a:fld>
            <a:endParaRPr/>
          </a:p>
        </p:txBody>
      </p:sp>
      <p:sp>
        <p:nvSpPr>
          <p:cNvPr id="303" name="Google Shape;303;p30"/>
          <p:cNvSpPr/>
          <p:nvPr/>
        </p:nvSpPr>
        <p:spPr>
          <a:xfrm>
            <a:off x="651751" y="674734"/>
            <a:ext cx="45600" cy="5327100"/>
          </a:xfrm>
          <a:prstGeom prst="rect">
            <a:avLst/>
          </a:prstGeom>
          <a:solidFill>
            <a:schemeClr val="accent6"/>
          </a:solidFill>
          <a:ln w="12700" cap="flat" cmpd="sng">
            <a:solidFill>
              <a:srgbClr val="593B1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04" name="Google Shape;304;p30"/>
          <p:cNvSpPr txBox="1"/>
          <p:nvPr/>
        </p:nvSpPr>
        <p:spPr>
          <a:xfrm>
            <a:off x="342150" y="416125"/>
            <a:ext cx="9481800" cy="7389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n-US" sz="4000">
                <a:solidFill>
                  <a:schemeClr val="lt1"/>
                </a:solidFill>
                <a:latin typeface="Twentieth Century"/>
                <a:ea typeface="Twentieth Century"/>
                <a:cs typeface="Twentieth Century"/>
                <a:sym typeface="Twentieth Century"/>
              </a:rPr>
              <a:t>MINIMAL VIABLE PRODUCT (MVP)</a:t>
            </a:r>
            <a:endParaRPr sz="4000">
              <a:solidFill>
                <a:schemeClr val="lt1"/>
              </a:solidFill>
              <a:latin typeface="Calibri"/>
              <a:ea typeface="Calibri"/>
              <a:cs typeface="Calibri"/>
              <a:sym typeface="Calibri"/>
            </a:endParaRPr>
          </a:p>
        </p:txBody>
      </p:sp>
      <p:sp>
        <p:nvSpPr>
          <p:cNvPr id="305" name="Google Shape;305;p30"/>
          <p:cNvSpPr/>
          <p:nvPr/>
        </p:nvSpPr>
        <p:spPr>
          <a:xfrm>
            <a:off x="11633875" y="6432800"/>
            <a:ext cx="172368" cy="207144"/>
          </a:xfrm>
          <a:prstGeom prst="lightningBolt">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Shape 309"/>
        <p:cNvGrpSpPr/>
        <p:nvPr/>
      </p:nvGrpSpPr>
      <p:grpSpPr>
        <a:xfrm>
          <a:off x="0" y="0"/>
          <a:ext cx="0" cy="0"/>
          <a:chOff x="0" y="0"/>
          <a:chExt cx="0" cy="0"/>
        </a:xfrm>
      </p:grpSpPr>
      <p:grpSp>
        <p:nvGrpSpPr>
          <p:cNvPr id="310" name="Google Shape;310;p31"/>
          <p:cNvGrpSpPr/>
          <p:nvPr/>
        </p:nvGrpSpPr>
        <p:grpSpPr>
          <a:xfrm rot="10800000">
            <a:off x="1497225" y="2737053"/>
            <a:ext cx="1511982" cy="938120"/>
            <a:chOff x="4780827" y="2384561"/>
            <a:chExt cx="3364445" cy="2087495"/>
          </a:xfrm>
        </p:grpSpPr>
        <p:sp>
          <p:nvSpPr>
            <p:cNvPr id="311" name="Google Shape;311;p31"/>
            <p:cNvSpPr/>
            <p:nvPr/>
          </p:nvSpPr>
          <p:spPr>
            <a:xfrm flipH="1">
              <a:off x="6583172" y="2384561"/>
              <a:ext cx="1562100" cy="2087495"/>
            </a:xfrm>
            <a:custGeom>
              <a:avLst/>
              <a:gdLst/>
              <a:ahLst/>
              <a:cxnLst/>
              <a:rect l="l" t="t" r="r" b="b"/>
              <a:pathLst>
                <a:path w="1041400" h="1391663" extrusionOk="0">
                  <a:moveTo>
                    <a:pt x="520700" y="0"/>
                  </a:moveTo>
                  <a:cubicBezTo>
                    <a:pt x="233125" y="0"/>
                    <a:pt x="0" y="233125"/>
                    <a:pt x="0" y="520700"/>
                  </a:cubicBezTo>
                  <a:lnTo>
                    <a:pt x="601" y="526665"/>
                  </a:lnTo>
                  <a:lnTo>
                    <a:pt x="0" y="530884"/>
                  </a:lnTo>
                  <a:cubicBezTo>
                    <a:pt x="1270" y="763309"/>
                    <a:pt x="141037" y="1339599"/>
                    <a:pt x="839841" y="1391663"/>
                  </a:cubicBezTo>
                  <a:cubicBezTo>
                    <a:pt x="756282" y="1328754"/>
                    <a:pt x="622088" y="1243235"/>
                    <a:pt x="596988" y="1070463"/>
                  </a:cubicBezTo>
                  <a:lnTo>
                    <a:pt x="595327" y="1033877"/>
                  </a:lnTo>
                  <a:lnTo>
                    <a:pt x="625639" y="1030821"/>
                  </a:lnTo>
                  <a:cubicBezTo>
                    <a:pt x="862914" y="982268"/>
                    <a:pt x="1041400" y="772328"/>
                    <a:pt x="1041400" y="520700"/>
                  </a:cubicBezTo>
                  <a:cubicBezTo>
                    <a:pt x="1041400" y="233125"/>
                    <a:pt x="808275" y="0"/>
                    <a:pt x="520700" y="0"/>
                  </a:cubicBezTo>
                  <a:close/>
                </a:path>
              </a:pathLst>
            </a:custGeom>
            <a:solidFill>
              <a:schemeClr val="accent6">
                <a:alpha val="50199"/>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12" name="Google Shape;312;p31"/>
            <p:cNvSpPr/>
            <p:nvPr/>
          </p:nvSpPr>
          <p:spPr>
            <a:xfrm flipH="1">
              <a:off x="4780827" y="2384561"/>
              <a:ext cx="1562100" cy="2087495"/>
            </a:xfrm>
            <a:custGeom>
              <a:avLst/>
              <a:gdLst/>
              <a:ahLst/>
              <a:cxnLst/>
              <a:rect l="l" t="t" r="r" b="b"/>
              <a:pathLst>
                <a:path w="1041400" h="1391663" extrusionOk="0">
                  <a:moveTo>
                    <a:pt x="520700" y="0"/>
                  </a:moveTo>
                  <a:cubicBezTo>
                    <a:pt x="233125" y="0"/>
                    <a:pt x="0" y="233125"/>
                    <a:pt x="0" y="520700"/>
                  </a:cubicBezTo>
                  <a:lnTo>
                    <a:pt x="601" y="526665"/>
                  </a:lnTo>
                  <a:lnTo>
                    <a:pt x="0" y="530884"/>
                  </a:lnTo>
                  <a:cubicBezTo>
                    <a:pt x="1270" y="763309"/>
                    <a:pt x="141037" y="1339599"/>
                    <a:pt x="839841" y="1391663"/>
                  </a:cubicBezTo>
                  <a:cubicBezTo>
                    <a:pt x="756282" y="1328754"/>
                    <a:pt x="622088" y="1243235"/>
                    <a:pt x="596988" y="1070463"/>
                  </a:cubicBezTo>
                  <a:lnTo>
                    <a:pt x="595327" y="1033877"/>
                  </a:lnTo>
                  <a:lnTo>
                    <a:pt x="625639" y="1030821"/>
                  </a:lnTo>
                  <a:cubicBezTo>
                    <a:pt x="862914" y="982268"/>
                    <a:pt x="1041400" y="772328"/>
                    <a:pt x="1041400" y="520700"/>
                  </a:cubicBezTo>
                  <a:cubicBezTo>
                    <a:pt x="1041400" y="233125"/>
                    <a:pt x="808275" y="0"/>
                    <a:pt x="520700" y="0"/>
                  </a:cubicBezTo>
                  <a:close/>
                </a:path>
              </a:pathLst>
            </a:custGeom>
            <a:solidFill>
              <a:schemeClr val="accent6">
                <a:alpha val="50199"/>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grpSp>
        <p:nvGrpSpPr>
          <p:cNvPr id="313" name="Google Shape;313;p31"/>
          <p:cNvGrpSpPr/>
          <p:nvPr/>
        </p:nvGrpSpPr>
        <p:grpSpPr>
          <a:xfrm>
            <a:off x="9608788" y="2736511"/>
            <a:ext cx="1511982" cy="938120"/>
            <a:chOff x="4780827" y="2384561"/>
            <a:chExt cx="3364445" cy="2087495"/>
          </a:xfrm>
        </p:grpSpPr>
        <p:sp>
          <p:nvSpPr>
            <p:cNvPr id="314" name="Google Shape;314;p31"/>
            <p:cNvSpPr/>
            <p:nvPr/>
          </p:nvSpPr>
          <p:spPr>
            <a:xfrm flipH="1">
              <a:off x="6583172" y="2384561"/>
              <a:ext cx="1562100" cy="2087495"/>
            </a:xfrm>
            <a:custGeom>
              <a:avLst/>
              <a:gdLst/>
              <a:ahLst/>
              <a:cxnLst/>
              <a:rect l="l" t="t" r="r" b="b"/>
              <a:pathLst>
                <a:path w="1041400" h="1391663" extrusionOk="0">
                  <a:moveTo>
                    <a:pt x="520700" y="0"/>
                  </a:moveTo>
                  <a:cubicBezTo>
                    <a:pt x="233125" y="0"/>
                    <a:pt x="0" y="233125"/>
                    <a:pt x="0" y="520700"/>
                  </a:cubicBezTo>
                  <a:lnTo>
                    <a:pt x="601" y="526665"/>
                  </a:lnTo>
                  <a:lnTo>
                    <a:pt x="0" y="530884"/>
                  </a:lnTo>
                  <a:cubicBezTo>
                    <a:pt x="1270" y="763309"/>
                    <a:pt x="141037" y="1339599"/>
                    <a:pt x="839841" y="1391663"/>
                  </a:cubicBezTo>
                  <a:cubicBezTo>
                    <a:pt x="756282" y="1328754"/>
                    <a:pt x="622088" y="1243235"/>
                    <a:pt x="596988" y="1070463"/>
                  </a:cubicBezTo>
                  <a:lnTo>
                    <a:pt x="595327" y="1033877"/>
                  </a:lnTo>
                  <a:lnTo>
                    <a:pt x="625639" y="1030821"/>
                  </a:lnTo>
                  <a:cubicBezTo>
                    <a:pt x="862914" y="982268"/>
                    <a:pt x="1041400" y="772328"/>
                    <a:pt x="1041400" y="520700"/>
                  </a:cubicBezTo>
                  <a:cubicBezTo>
                    <a:pt x="1041400" y="233125"/>
                    <a:pt x="808275" y="0"/>
                    <a:pt x="520700" y="0"/>
                  </a:cubicBezTo>
                  <a:close/>
                </a:path>
              </a:pathLst>
            </a:custGeom>
            <a:solidFill>
              <a:schemeClr val="accent1">
                <a:alpha val="4784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15" name="Google Shape;315;p31"/>
            <p:cNvSpPr/>
            <p:nvPr/>
          </p:nvSpPr>
          <p:spPr>
            <a:xfrm flipH="1">
              <a:off x="4780827" y="2384561"/>
              <a:ext cx="1562100" cy="2087495"/>
            </a:xfrm>
            <a:custGeom>
              <a:avLst/>
              <a:gdLst/>
              <a:ahLst/>
              <a:cxnLst/>
              <a:rect l="l" t="t" r="r" b="b"/>
              <a:pathLst>
                <a:path w="1041400" h="1391663" extrusionOk="0">
                  <a:moveTo>
                    <a:pt x="520700" y="0"/>
                  </a:moveTo>
                  <a:cubicBezTo>
                    <a:pt x="233125" y="0"/>
                    <a:pt x="0" y="233125"/>
                    <a:pt x="0" y="520700"/>
                  </a:cubicBezTo>
                  <a:lnTo>
                    <a:pt x="601" y="526665"/>
                  </a:lnTo>
                  <a:lnTo>
                    <a:pt x="0" y="530884"/>
                  </a:lnTo>
                  <a:cubicBezTo>
                    <a:pt x="1270" y="763309"/>
                    <a:pt x="141037" y="1339599"/>
                    <a:pt x="839841" y="1391663"/>
                  </a:cubicBezTo>
                  <a:cubicBezTo>
                    <a:pt x="756282" y="1328754"/>
                    <a:pt x="622088" y="1243235"/>
                    <a:pt x="596988" y="1070463"/>
                  </a:cubicBezTo>
                  <a:lnTo>
                    <a:pt x="595327" y="1033877"/>
                  </a:lnTo>
                  <a:lnTo>
                    <a:pt x="625639" y="1030821"/>
                  </a:lnTo>
                  <a:cubicBezTo>
                    <a:pt x="862914" y="982268"/>
                    <a:pt x="1041400" y="772328"/>
                    <a:pt x="1041400" y="520700"/>
                  </a:cubicBezTo>
                  <a:cubicBezTo>
                    <a:pt x="1041400" y="233125"/>
                    <a:pt x="808275" y="0"/>
                    <a:pt x="520700" y="0"/>
                  </a:cubicBezTo>
                  <a:close/>
                </a:path>
              </a:pathLst>
            </a:custGeom>
            <a:solidFill>
              <a:schemeClr val="accent1">
                <a:alpha val="4784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sp>
        <p:nvSpPr>
          <p:cNvPr id="316" name="Google Shape;316;p31"/>
          <p:cNvSpPr txBox="1">
            <a:spLocks noGrp="1"/>
          </p:cNvSpPr>
          <p:nvPr>
            <p:ph type="ctrTitle"/>
          </p:nvPr>
        </p:nvSpPr>
        <p:spPr>
          <a:xfrm>
            <a:off x="2990217" y="2997045"/>
            <a:ext cx="6618000" cy="8640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lt1"/>
              </a:buClr>
              <a:buSzPts val="4800"/>
              <a:buFont typeface="Twentieth Century"/>
              <a:buNone/>
            </a:pPr>
            <a:r>
              <a:rPr lang="en-US" sz="4800">
                <a:latin typeface="Twentieth Century"/>
                <a:ea typeface="Twentieth Century"/>
                <a:cs typeface="Twentieth Century"/>
                <a:sym typeface="Twentieth Century"/>
              </a:rPr>
              <a:t>TECHNOLOGIES</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bg>
      <p:bgPr>
        <a:solidFill>
          <a:schemeClr val="dk1"/>
        </a:solidFill>
        <a:effectLst/>
      </p:bgPr>
    </p:bg>
    <p:spTree>
      <p:nvGrpSpPr>
        <p:cNvPr id="1" name="Shape 320"/>
        <p:cNvGrpSpPr/>
        <p:nvPr/>
      </p:nvGrpSpPr>
      <p:grpSpPr>
        <a:xfrm>
          <a:off x="0" y="0"/>
          <a:ext cx="0" cy="0"/>
          <a:chOff x="0" y="0"/>
          <a:chExt cx="0" cy="0"/>
        </a:xfrm>
      </p:grpSpPr>
      <p:sp>
        <p:nvSpPr>
          <p:cNvPr id="321" name="Google Shape;321;p32"/>
          <p:cNvSpPr txBox="1">
            <a:spLocks noGrp="1"/>
          </p:cNvSpPr>
          <p:nvPr>
            <p:ph type="title"/>
          </p:nvPr>
        </p:nvSpPr>
        <p:spPr>
          <a:xfrm>
            <a:off x="1413156" y="483081"/>
            <a:ext cx="8266800" cy="10260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000"/>
              <a:buFont typeface="Twentieth Century"/>
              <a:buNone/>
            </a:pPr>
            <a:r>
              <a:rPr lang="en-US" sz="4000" b="1">
                <a:latin typeface="Twentieth Century"/>
                <a:ea typeface="Twentieth Century"/>
                <a:cs typeface="Twentieth Century"/>
                <a:sym typeface="Twentieth Century"/>
              </a:rPr>
              <a:t>FRONTEND</a:t>
            </a:r>
            <a:endParaRPr/>
          </a:p>
        </p:txBody>
      </p:sp>
      <p:sp>
        <p:nvSpPr>
          <p:cNvPr id="322" name="Google Shape;322;p32"/>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17</a:t>
            </a:fld>
            <a:endParaRPr/>
          </a:p>
        </p:txBody>
      </p:sp>
      <p:sp>
        <p:nvSpPr>
          <p:cNvPr id="323" name="Google Shape;323;p32"/>
          <p:cNvSpPr/>
          <p:nvPr/>
        </p:nvSpPr>
        <p:spPr>
          <a:xfrm>
            <a:off x="651751" y="674734"/>
            <a:ext cx="45600" cy="5327100"/>
          </a:xfrm>
          <a:prstGeom prst="rect">
            <a:avLst/>
          </a:prstGeom>
          <a:solidFill>
            <a:schemeClr val="accent6"/>
          </a:solidFill>
          <a:ln w="12700" cap="flat" cmpd="sng">
            <a:solidFill>
              <a:srgbClr val="593B1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324" name="Google Shape;324;p32"/>
          <p:cNvPicPr preferRelativeResize="0"/>
          <p:nvPr/>
        </p:nvPicPr>
        <p:blipFill rotWithShape="1">
          <a:blip r:embed="rId3">
            <a:alphaModFix/>
          </a:blip>
          <a:srcRect/>
          <a:stretch/>
        </p:blipFill>
        <p:spPr>
          <a:xfrm>
            <a:off x="1223650" y="1549501"/>
            <a:ext cx="2535025" cy="1425975"/>
          </a:xfrm>
          <a:prstGeom prst="rect">
            <a:avLst/>
          </a:prstGeom>
          <a:noFill/>
          <a:ln>
            <a:noFill/>
          </a:ln>
        </p:spPr>
      </p:pic>
      <p:sp>
        <p:nvSpPr>
          <p:cNvPr id="325" name="Google Shape;325;p32"/>
          <p:cNvSpPr/>
          <p:nvPr/>
        </p:nvSpPr>
        <p:spPr>
          <a:xfrm>
            <a:off x="11633875" y="6432800"/>
            <a:ext cx="172368" cy="207144"/>
          </a:xfrm>
          <a:prstGeom prst="lightningBolt">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pic>
        <p:nvPicPr>
          <p:cNvPr id="326" name="Google Shape;326;p32"/>
          <p:cNvPicPr preferRelativeResize="0"/>
          <p:nvPr/>
        </p:nvPicPr>
        <p:blipFill>
          <a:blip r:embed="rId4">
            <a:alphaModFix/>
          </a:blip>
          <a:stretch>
            <a:fillRect/>
          </a:stretch>
        </p:blipFill>
        <p:spPr>
          <a:xfrm>
            <a:off x="1364713" y="4230247"/>
            <a:ext cx="2252900" cy="833104"/>
          </a:xfrm>
          <a:prstGeom prst="rect">
            <a:avLst/>
          </a:prstGeom>
          <a:noFill/>
          <a:ln>
            <a:noFill/>
          </a:ln>
        </p:spPr>
      </p:pic>
      <p:sp>
        <p:nvSpPr>
          <p:cNvPr id="327" name="Google Shape;327;p32"/>
          <p:cNvSpPr txBox="1"/>
          <p:nvPr/>
        </p:nvSpPr>
        <p:spPr>
          <a:xfrm>
            <a:off x="4284850" y="1549500"/>
            <a:ext cx="7398600" cy="1568400"/>
          </a:xfrm>
          <a:prstGeom prst="rect">
            <a:avLst/>
          </a:prstGeom>
          <a:noFill/>
          <a:ln>
            <a:noFill/>
          </a:ln>
        </p:spPr>
        <p:txBody>
          <a:bodyPr spcFirstLastPara="1" wrap="square" lIns="91425" tIns="91425" rIns="91425" bIns="91425" anchor="t" anchorCtr="0">
            <a:noAutofit/>
          </a:bodyPr>
          <a:lstStyle/>
          <a:p>
            <a:pPr marL="457200" lvl="0" indent="-406400" algn="l" rtl="0">
              <a:spcBef>
                <a:spcPts val="0"/>
              </a:spcBef>
              <a:spcAft>
                <a:spcPts val="0"/>
              </a:spcAft>
              <a:buClr>
                <a:schemeClr val="lt1"/>
              </a:buClr>
              <a:buSzPts val="2800"/>
              <a:buFont typeface="Calibri"/>
              <a:buChar char="-"/>
            </a:pPr>
            <a:r>
              <a:rPr lang="en-US" sz="2800">
                <a:solidFill>
                  <a:schemeClr val="lt1"/>
                </a:solidFill>
                <a:latin typeface="Calibri"/>
                <a:ea typeface="Calibri"/>
                <a:cs typeface="Calibri"/>
                <a:sym typeface="Calibri"/>
              </a:rPr>
              <a:t>Component based reusable UI elements</a:t>
            </a:r>
            <a:endParaRPr sz="2800">
              <a:solidFill>
                <a:schemeClr val="lt1"/>
              </a:solidFill>
              <a:latin typeface="Calibri"/>
              <a:ea typeface="Calibri"/>
              <a:cs typeface="Calibri"/>
              <a:sym typeface="Calibri"/>
            </a:endParaRPr>
          </a:p>
          <a:p>
            <a:pPr marL="457200" lvl="0" indent="-406400" algn="l" rtl="0">
              <a:spcBef>
                <a:spcPts val="0"/>
              </a:spcBef>
              <a:spcAft>
                <a:spcPts val="0"/>
              </a:spcAft>
              <a:buClr>
                <a:schemeClr val="lt1"/>
              </a:buClr>
              <a:buSzPts val="2800"/>
              <a:buFont typeface="Calibri"/>
              <a:buChar char="-"/>
            </a:pPr>
            <a:r>
              <a:rPr lang="en-US" sz="2800">
                <a:solidFill>
                  <a:schemeClr val="lt1"/>
                </a:solidFill>
                <a:latin typeface="Calibri"/>
                <a:ea typeface="Calibri"/>
                <a:cs typeface="Calibri"/>
                <a:sym typeface="Calibri"/>
              </a:rPr>
              <a:t>Rich Ecosystem of libraries</a:t>
            </a:r>
            <a:endParaRPr sz="2800">
              <a:solidFill>
                <a:schemeClr val="lt1"/>
              </a:solidFill>
              <a:latin typeface="Calibri"/>
              <a:ea typeface="Calibri"/>
              <a:cs typeface="Calibri"/>
              <a:sym typeface="Calibri"/>
            </a:endParaRPr>
          </a:p>
          <a:p>
            <a:pPr marL="457200" lvl="0" indent="-406400" algn="l" rtl="0">
              <a:spcBef>
                <a:spcPts val="0"/>
              </a:spcBef>
              <a:spcAft>
                <a:spcPts val="0"/>
              </a:spcAft>
              <a:buClr>
                <a:schemeClr val="lt1"/>
              </a:buClr>
              <a:buSzPts val="2800"/>
              <a:buFont typeface="Calibri"/>
              <a:buChar char="-"/>
            </a:pPr>
            <a:r>
              <a:rPr lang="en-US" sz="2800">
                <a:solidFill>
                  <a:schemeClr val="lt1"/>
                </a:solidFill>
                <a:latin typeface="Calibri"/>
                <a:ea typeface="Calibri"/>
                <a:cs typeface="Calibri"/>
                <a:sym typeface="Calibri"/>
              </a:rPr>
              <a:t>Wide Community support</a:t>
            </a:r>
            <a:endParaRPr sz="2800">
              <a:solidFill>
                <a:schemeClr val="lt1"/>
              </a:solidFill>
              <a:latin typeface="Calibri"/>
              <a:ea typeface="Calibri"/>
              <a:cs typeface="Calibri"/>
              <a:sym typeface="Calibri"/>
            </a:endParaRPr>
          </a:p>
        </p:txBody>
      </p:sp>
      <p:sp>
        <p:nvSpPr>
          <p:cNvPr id="328" name="Google Shape;328;p32"/>
          <p:cNvSpPr txBox="1"/>
          <p:nvPr/>
        </p:nvSpPr>
        <p:spPr>
          <a:xfrm>
            <a:off x="4235275" y="3862600"/>
            <a:ext cx="7398600" cy="1568400"/>
          </a:xfrm>
          <a:prstGeom prst="rect">
            <a:avLst/>
          </a:prstGeom>
          <a:noFill/>
          <a:ln>
            <a:noFill/>
          </a:ln>
        </p:spPr>
        <p:txBody>
          <a:bodyPr spcFirstLastPara="1" wrap="square" lIns="91425" tIns="91425" rIns="91425" bIns="91425" anchor="t" anchorCtr="0">
            <a:noAutofit/>
          </a:bodyPr>
          <a:lstStyle/>
          <a:p>
            <a:pPr marL="457200" lvl="0" indent="-406400" algn="l" rtl="0">
              <a:spcBef>
                <a:spcPts val="0"/>
              </a:spcBef>
              <a:spcAft>
                <a:spcPts val="0"/>
              </a:spcAft>
              <a:buClr>
                <a:schemeClr val="lt1"/>
              </a:buClr>
              <a:buSzPts val="2800"/>
              <a:buFont typeface="Calibri"/>
              <a:buChar char="-"/>
            </a:pPr>
            <a:r>
              <a:rPr lang="en-US" sz="2800">
                <a:solidFill>
                  <a:schemeClr val="lt1"/>
                </a:solidFill>
                <a:latin typeface="Calibri"/>
                <a:ea typeface="Calibri"/>
                <a:cs typeface="Calibri"/>
                <a:sym typeface="Calibri"/>
              </a:rPr>
              <a:t>16 types, animation ready, light weight.</a:t>
            </a:r>
            <a:endParaRPr sz="2800">
              <a:solidFill>
                <a:schemeClr val="lt1"/>
              </a:solidFill>
              <a:latin typeface="Calibri"/>
              <a:ea typeface="Calibri"/>
              <a:cs typeface="Calibri"/>
              <a:sym typeface="Calibri"/>
            </a:endParaRPr>
          </a:p>
          <a:p>
            <a:pPr marL="457200" lvl="0" indent="-406400" algn="l" rtl="0">
              <a:spcBef>
                <a:spcPts val="0"/>
              </a:spcBef>
              <a:spcAft>
                <a:spcPts val="0"/>
              </a:spcAft>
              <a:buClr>
                <a:schemeClr val="lt1"/>
              </a:buClr>
              <a:buSzPts val="2800"/>
              <a:buFont typeface="Calibri"/>
              <a:buChar char="-"/>
            </a:pPr>
            <a:r>
              <a:rPr lang="en-US" sz="2800">
                <a:solidFill>
                  <a:schemeClr val="lt1"/>
                </a:solidFill>
                <a:latin typeface="Calibri"/>
                <a:ea typeface="Calibri"/>
                <a:cs typeface="Calibri"/>
                <a:sym typeface="Calibri"/>
              </a:rPr>
              <a:t>Free for Educational and commercial use.</a:t>
            </a:r>
            <a:endParaRPr sz="2800">
              <a:solidFill>
                <a:schemeClr val="lt1"/>
              </a:solidFill>
              <a:latin typeface="Calibri"/>
              <a:ea typeface="Calibri"/>
              <a:cs typeface="Calibri"/>
              <a:sym typeface="Calibri"/>
            </a:endParaRPr>
          </a:p>
          <a:p>
            <a:pPr marL="457200" lvl="0" indent="-406400" algn="l" rtl="0">
              <a:spcBef>
                <a:spcPts val="0"/>
              </a:spcBef>
              <a:spcAft>
                <a:spcPts val="0"/>
              </a:spcAft>
              <a:buClr>
                <a:schemeClr val="lt1"/>
              </a:buClr>
              <a:buSzPts val="2800"/>
              <a:buFont typeface="Calibri"/>
              <a:buChar char="-"/>
            </a:pPr>
            <a:r>
              <a:rPr lang="en-US" sz="2800">
                <a:solidFill>
                  <a:schemeClr val="lt1"/>
                </a:solidFill>
                <a:latin typeface="Calibri"/>
                <a:ea typeface="Calibri"/>
                <a:cs typeface="Calibri"/>
                <a:sym typeface="Calibri"/>
              </a:rPr>
              <a:t>Interoperable with ReactJS</a:t>
            </a:r>
            <a:endParaRPr sz="2800">
              <a:solidFill>
                <a:schemeClr val="lt1"/>
              </a:solidFill>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bg>
      <p:bgPr>
        <a:solidFill>
          <a:schemeClr val="dk1"/>
        </a:solidFill>
        <a:effectLst/>
      </p:bgPr>
    </p:bg>
    <p:spTree>
      <p:nvGrpSpPr>
        <p:cNvPr id="1" name="Shape 332"/>
        <p:cNvGrpSpPr/>
        <p:nvPr/>
      </p:nvGrpSpPr>
      <p:grpSpPr>
        <a:xfrm>
          <a:off x="0" y="0"/>
          <a:ext cx="0" cy="0"/>
          <a:chOff x="0" y="0"/>
          <a:chExt cx="0" cy="0"/>
        </a:xfrm>
      </p:grpSpPr>
      <p:sp>
        <p:nvSpPr>
          <p:cNvPr id="333" name="Google Shape;333;p33"/>
          <p:cNvSpPr txBox="1">
            <a:spLocks noGrp="1"/>
          </p:cNvSpPr>
          <p:nvPr>
            <p:ph type="title"/>
          </p:nvPr>
        </p:nvSpPr>
        <p:spPr>
          <a:xfrm>
            <a:off x="1413156" y="483081"/>
            <a:ext cx="8266800" cy="10260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000"/>
              <a:buFont typeface="Twentieth Century"/>
              <a:buNone/>
            </a:pPr>
            <a:r>
              <a:rPr lang="en-US" sz="4000" b="1">
                <a:latin typeface="Twentieth Century"/>
                <a:ea typeface="Twentieth Century"/>
                <a:cs typeface="Twentieth Century"/>
                <a:sym typeface="Twentieth Century"/>
              </a:rPr>
              <a:t>BACKEND</a:t>
            </a:r>
            <a:endParaRPr/>
          </a:p>
        </p:txBody>
      </p:sp>
      <p:sp>
        <p:nvSpPr>
          <p:cNvPr id="334" name="Google Shape;334;p33"/>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18</a:t>
            </a:fld>
            <a:endParaRPr/>
          </a:p>
        </p:txBody>
      </p:sp>
      <p:sp>
        <p:nvSpPr>
          <p:cNvPr id="335" name="Google Shape;335;p33"/>
          <p:cNvSpPr/>
          <p:nvPr/>
        </p:nvSpPr>
        <p:spPr>
          <a:xfrm>
            <a:off x="651751" y="674734"/>
            <a:ext cx="45600" cy="5327100"/>
          </a:xfrm>
          <a:prstGeom prst="rect">
            <a:avLst/>
          </a:prstGeom>
          <a:solidFill>
            <a:schemeClr val="accent6"/>
          </a:solidFill>
          <a:ln w="12700" cap="flat" cmpd="sng">
            <a:solidFill>
              <a:srgbClr val="593B1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336" name="Google Shape;336;p33" descr="A group of logos on a black background&#10;&#10;Description automatically generated"/>
          <p:cNvPicPr preferRelativeResize="0"/>
          <p:nvPr/>
        </p:nvPicPr>
        <p:blipFill rotWithShape="1">
          <a:blip r:embed="rId3">
            <a:alphaModFix/>
          </a:blip>
          <a:srcRect/>
          <a:stretch/>
        </p:blipFill>
        <p:spPr>
          <a:xfrm>
            <a:off x="1925846" y="2054756"/>
            <a:ext cx="1634247" cy="870487"/>
          </a:xfrm>
          <a:prstGeom prst="rect">
            <a:avLst/>
          </a:prstGeom>
          <a:noFill/>
          <a:ln>
            <a:noFill/>
          </a:ln>
        </p:spPr>
      </p:pic>
      <p:sp>
        <p:nvSpPr>
          <p:cNvPr id="337" name="Google Shape;337;p33"/>
          <p:cNvSpPr/>
          <p:nvPr/>
        </p:nvSpPr>
        <p:spPr>
          <a:xfrm>
            <a:off x="11633875" y="6432800"/>
            <a:ext cx="172368" cy="207144"/>
          </a:xfrm>
          <a:prstGeom prst="lightningBolt">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pic>
        <p:nvPicPr>
          <p:cNvPr id="338" name="Google Shape;338;p33"/>
          <p:cNvPicPr preferRelativeResize="0"/>
          <p:nvPr/>
        </p:nvPicPr>
        <p:blipFill>
          <a:blip r:embed="rId4">
            <a:alphaModFix/>
          </a:blip>
          <a:stretch>
            <a:fillRect/>
          </a:stretch>
        </p:blipFill>
        <p:spPr>
          <a:xfrm>
            <a:off x="1201100" y="4345000"/>
            <a:ext cx="3083751" cy="972793"/>
          </a:xfrm>
          <a:prstGeom prst="rect">
            <a:avLst/>
          </a:prstGeom>
          <a:noFill/>
          <a:ln>
            <a:noFill/>
          </a:ln>
        </p:spPr>
      </p:pic>
      <p:sp>
        <p:nvSpPr>
          <p:cNvPr id="339" name="Google Shape;339;p33"/>
          <p:cNvSpPr txBox="1"/>
          <p:nvPr/>
        </p:nvSpPr>
        <p:spPr>
          <a:xfrm>
            <a:off x="4284850" y="1549500"/>
            <a:ext cx="7398600" cy="1881000"/>
          </a:xfrm>
          <a:prstGeom prst="rect">
            <a:avLst/>
          </a:prstGeom>
          <a:noFill/>
          <a:ln>
            <a:noFill/>
          </a:ln>
        </p:spPr>
        <p:txBody>
          <a:bodyPr spcFirstLastPara="1" wrap="square" lIns="91425" tIns="91425" rIns="91425" bIns="91425" anchor="t" anchorCtr="0">
            <a:noAutofit/>
          </a:bodyPr>
          <a:lstStyle/>
          <a:p>
            <a:pPr marL="457200" lvl="0" indent="-406400" algn="l" rtl="0">
              <a:spcBef>
                <a:spcPts val="0"/>
              </a:spcBef>
              <a:spcAft>
                <a:spcPts val="0"/>
              </a:spcAft>
              <a:buClr>
                <a:schemeClr val="lt1"/>
              </a:buClr>
              <a:buSzPts val="2800"/>
              <a:buFont typeface="Calibri"/>
              <a:buChar char="-"/>
            </a:pPr>
            <a:r>
              <a:rPr lang="en-US" sz="2800">
                <a:solidFill>
                  <a:schemeClr val="lt1"/>
                </a:solidFill>
                <a:latin typeface="Calibri"/>
                <a:ea typeface="Calibri"/>
                <a:cs typeface="Calibri"/>
                <a:sym typeface="Calibri"/>
              </a:rPr>
              <a:t>Well suited for microservices architecture</a:t>
            </a:r>
            <a:endParaRPr sz="2800">
              <a:solidFill>
                <a:schemeClr val="lt1"/>
              </a:solidFill>
              <a:latin typeface="Calibri"/>
              <a:ea typeface="Calibri"/>
              <a:cs typeface="Calibri"/>
              <a:sym typeface="Calibri"/>
            </a:endParaRPr>
          </a:p>
          <a:p>
            <a:pPr marL="457200" lvl="0" indent="-406400" algn="l" rtl="0">
              <a:spcBef>
                <a:spcPts val="0"/>
              </a:spcBef>
              <a:spcAft>
                <a:spcPts val="0"/>
              </a:spcAft>
              <a:buClr>
                <a:schemeClr val="lt1"/>
              </a:buClr>
              <a:buSzPts val="2800"/>
              <a:buFont typeface="Calibri"/>
              <a:buChar char="-"/>
            </a:pPr>
            <a:r>
              <a:rPr lang="en-US" sz="2800">
                <a:solidFill>
                  <a:schemeClr val="lt1"/>
                </a:solidFill>
                <a:latin typeface="Calibri"/>
                <a:ea typeface="Calibri"/>
                <a:cs typeface="Calibri"/>
                <a:sym typeface="Calibri"/>
              </a:rPr>
              <a:t>Asynchronous I/O, event driven architecture.</a:t>
            </a:r>
            <a:endParaRPr sz="2800">
              <a:solidFill>
                <a:schemeClr val="lt1"/>
              </a:solidFill>
              <a:latin typeface="Calibri"/>
              <a:ea typeface="Calibri"/>
              <a:cs typeface="Calibri"/>
              <a:sym typeface="Calibri"/>
            </a:endParaRPr>
          </a:p>
          <a:p>
            <a:pPr marL="457200" lvl="0" indent="-406400" algn="l" rtl="0">
              <a:spcBef>
                <a:spcPts val="0"/>
              </a:spcBef>
              <a:spcAft>
                <a:spcPts val="0"/>
              </a:spcAft>
              <a:buClr>
                <a:schemeClr val="lt1"/>
              </a:buClr>
              <a:buSzPts val="2800"/>
              <a:buFont typeface="Calibri"/>
              <a:buChar char="-"/>
            </a:pPr>
            <a:r>
              <a:rPr lang="en-US" sz="2800">
                <a:solidFill>
                  <a:schemeClr val="lt1"/>
                </a:solidFill>
                <a:latin typeface="Calibri"/>
                <a:ea typeface="Calibri"/>
                <a:cs typeface="Calibri"/>
                <a:sym typeface="Calibri"/>
              </a:rPr>
              <a:t>Express.js support, reduces web server development efforts </a:t>
            </a:r>
            <a:endParaRPr sz="2800">
              <a:solidFill>
                <a:schemeClr val="lt1"/>
              </a:solidFill>
              <a:latin typeface="Calibri"/>
              <a:ea typeface="Calibri"/>
              <a:cs typeface="Calibri"/>
              <a:sym typeface="Calibri"/>
            </a:endParaRPr>
          </a:p>
        </p:txBody>
      </p:sp>
      <p:sp>
        <p:nvSpPr>
          <p:cNvPr id="340" name="Google Shape;340;p33"/>
          <p:cNvSpPr txBox="1"/>
          <p:nvPr/>
        </p:nvSpPr>
        <p:spPr>
          <a:xfrm>
            <a:off x="4407650" y="4109200"/>
            <a:ext cx="7398600" cy="1568400"/>
          </a:xfrm>
          <a:prstGeom prst="rect">
            <a:avLst/>
          </a:prstGeom>
          <a:noFill/>
          <a:ln>
            <a:noFill/>
          </a:ln>
        </p:spPr>
        <p:txBody>
          <a:bodyPr spcFirstLastPara="1" wrap="square" lIns="91425" tIns="91425" rIns="91425" bIns="91425" anchor="t" anchorCtr="0">
            <a:noAutofit/>
          </a:bodyPr>
          <a:lstStyle/>
          <a:p>
            <a:pPr marL="457200" lvl="0" indent="-406400" algn="l" rtl="0">
              <a:spcBef>
                <a:spcPts val="0"/>
              </a:spcBef>
              <a:spcAft>
                <a:spcPts val="0"/>
              </a:spcAft>
              <a:buClr>
                <a:schemeClr val="lt1"/>
              </a:buClr>
              <a:buSzPts val="2800"/>
              <a:buFont typeface="Calibri"/>
              <a:buChar char="-"/>
            </a:pPr>
            <a:r>
              <a:rPr lang="en-US" sz="2800">
                <a:solidFill>
                  <a:schemeClr val="lt1"/>
                </a:solidFill>
                <a:latin typeface="Calibri"/>
                <a:ea typeface="Calibri"/>
                <a:cs typeface="Calibri"/>
                <a:sym typeface="Calibri"/>
              </a:rPr>
              <a:t>Light-weight microweb framework in Python</a:t>
            </a:r>
            <a:endParaRPr sz="2800">
              <a:solidFill>
                <a:schemeClr val="lt1"/>
              </a:solidFill>
              <a:latin typeface="Calibri"/>
              <a:ea typeface="Calibri"/>
              <a:cs typeface="Calibri"/>
              <a:sym typeface="Calibri"/>
            </a:endParaRPr>
          </a:p>
          <a:p>
            <a:pPr marL="457200" lvl="0" indent="-406400" algn="l" rtl="0">
              <a:spcBef>
                <a:spcPts val="0"/>
              </a:spcBef>
              <a:spcAft>
                <a:spcPts val="0"/>
              </a:spcAft>
              <a:buClr>
                <a:schemeClr val="lt1"/>
              </a:buClr>
              <a:buSzPts val="2800"/>
              <a:buFont typeface="Calibri"/>
              <a:buChar char="-"/>
            </a:pPr>
            <a:r>
              <a:rPr lang="en-US" sz="2800">
                <a:solidFill>
                  <a:schemeClr val="lt1"/>
                </a:solidFill>
                <a:latin typeface="Calibri"/>
                <a:ea typeface="Calibri"/>
                <a:cs typeface="Calibri"/>
                <a:sym typeface="Calibri"/>
              </a:rPr>
              <a:t>Multiple Concurrent request support</a:t>
            </a:r>
            <a:endParaRPr sz="2800">
              <a:solidFill>
                <a:schemeClr val="lt1"/>
              </a:solidFill>
              <a:latin typeface="Calibri"/>
              <a:ea typeface="Calibri"/>
              <a:cs typeface="Calibri"/>
              <a:sym typeface="Calibri"/>
            </a:endParaRPr>
          </a:p>
          <a:p>
            <a:pPr marL="457200" lvl="0" indent="-406400" algn="l" rtl="0">
              <a:spcBef>
                <a:spcPts val="0"/>
              </a:spcBef>
              <a:spcAft>
                <a:spcPts val="0"/>
              </a:spcAft>
              <a:buClr>
                <a:schemeClr val="lt1"/>
              </a:buClr>
              <a:buSzPts val="2800"/>
              <a:buFont typeface="Calibri"/>
              <a:buChar char="-"/>
            </a:pPr>
            <a:r>
              <a:rPr lang="en-US" sz="2800">
                <a:solidFill>
                  <a:schemeClr val="lt1"/>
                </a:solidFill>
                <a:latin typeface="Calibri"/>
                <a:ea typeface="Calibri"/>
                <a:cs typeface="Calibri"/>
                <a:sym typeface="Calibri"/>
              </a:rPr>
              <a:t>Easy integration with PyTorch specially YOLOv8</a:t>
            </a:r>
            <a:endParaRPr sz="2800">
              <a:solidFill>
                <a:schemeClr val="lt1"/>
              </a:solidFill>
              <a:latin typeface="Calibri"/>
              <a:ea typeface="Calibri"/>
              <a:cs typeface="Calibri"/>
              <a:sym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bg>
      <p:bgPr>
        <a:solidFill>
          <a:schemeClr val="dk1"/>
        </a:solidFill>
        <a:effectLst/>
      </p:bgPr>
    </p:bg>
    <p:spTree>
      <p:nvGrpSpPr>
        <p:cNvPr id="1" name="Shape 344"/>
        <p:cNvGrpSpPr/>
        <p:nvPr/>
      </p:nvGrpSpPr>
      <p:grpSpPr>
        <a:xfrm>
          <a:off x="0" y="0"/>
          <a:ext cx="0" cy="0"/>
          <a:chOff x="0" y="0"/>
          <a:chExt cx="0" cy="0"/>
        </a:xfrm>
      </p:grpSpPr>
      <p:sp>
        <p:nvSpPr>
          <p:cNvPr id="345" name="Google Shape;345;p34"/>
          <p:cNvSpPr txBox="1">
            <a:spLocks noGrp="1"/>
          </p:cNvSpPr>
          <p:nvPr>
            <p:ph type="title"/>
          </p:nvPr>
        </p:nvSpPr>
        <p:spPr>
          <a:xfrm>
            <a:off x="1413156" y="483081"/>
            <a:ext cx="8266800" cy="10260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000"/>
              <a:buFont typeface="Twentieth Century"/>
              <a:buNone/>
            </a:pPr>
            <a:r>
              <a:rPr lang="en-US" sz="4000" b="1">
                <a:latin typeface="Twentieth Century"/>
                <a:ea typeface="Twentieth Century"/>
                <a:cs typeface="Twentieth Century"/>
                <a:sym typeface="Twentieth Century"/>
              </a:rPr>
              <a:t>STORAGE and DATABASES</a:t>
            </a:r>
            <a:endParaRPr/>
          </a:p>
        </p:txBody>
      </p:sp>
      <p:sp>
        <p:nvSpPr>
          <p:cNvPr id="346" name="Google Shape;346;p34"/>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19</a:t>
            </a:fld>
            <a:endParaRPr/>
          </a:p>
        </p:txBody>
      </p:sp>
      <p:sp>
        <p:nvSpPr>
          <p:cNvPr id="347" name="Google Shape;347;p34"/>
          <p:cNvSpPr/>
          <p:nvPr/>
        </p:nvSpPr>
        <p:spPr>
          <a:xfrm>
            <a:off x="651751" y="674734"/>
            <a:ext cx="45600" cy="5327100"/>
          </a:xfrm>
          <a:prstGeom prst="rect">
            <a:avLst/>
          </a:prstGeom>
          <a:solidFill>
            <a:schemeClr val="accent6"/>
          </a:solidFill>
          <a:ln w="12700" cap="flat" cmpd="sng">
            <a:solidFill>
              <a:srgbClr val="593B1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348" name="Google Shape;348;p34"/>
          <p:cNvPicPr preferRelativeResize="0"/>
          <p:nvPr/>
        </p:nvPicPr>
        <p:blipFill rotWithShape="1">
          <a:blip r:embed="rId3">
            <a:alphaModFix/>
          </a:blip>
          <a:srcRect/>
          <a:stretch/>
        </p:blipFill>
        <p:spPr>
          <a:xfrm>
            <a:off x="1090647" y="1287802"/>
            <a:ext cx="3400425" cy="2524125"/>
          </a:xfrm>
          <a:prstGeom prst="rect">
            <a:avLst/>
          </a:prstGeom>
          <a:noFill/>
          <a:ln>
            <a:noFill/>
          </a:ln>
        </p:spPr>
      </p:pic>
      <p:sp>
        <p:nvSpPr>
          <p:cNvPr id="349" name="Google Shape;349;p34"/>
          <p:cNvSpPr/>
          <p:nvPr/>
        </p:nvSpPr>
        <p:spPr>
          <a:xfrm>
            <a:off x="11633875" y="6432800"/>
            <a:ext cx="172368" cy="207144"/>
          </a:xfrm>
          <a:prstGeom prst="lightningBolt">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pic>
        <p:nvPicPr>
          <p:cNvPr id="350" name="Google Shape;350;p34"/>
          <p:cNvPicPr preferRelativeResize="0"/>
          <p:nvPr/>
        </p:nvPicPr>
        <p:blipFill>
          <a:blip r:embed="rId4">
            <a:alphaModFix/>
          </a:blip>
          <a:stretch>
            <a:fillRect/>
          </a:stretch>
        </p:blipFill>
        <p:spPr>
          <a:xfrm>
            <a:off x="1452597" y="3941706"/>
            <a:ext cx="2676525" cy="1714500"/>
          </a:xfrm>
          <a:prstGeom prst="rect">
            <a:avLst/>
          </a:prstGeom>
          <a:noFill/>
          <a:ln>
            <a:noFill/>
          </a:ln>
        </p:spPr>
      </p:pic>
      <p:sp>
        <p:nvSpPr>
          <p:cNvPr id="351" name="Google Shape;351;p34"/>
          <p:cNvSpPr txBox="1"/>
          <p:nvPr/>
        </p:nvSpPr>
        <p:spPr>
          <a:xfrm>
            <a:off x="4884375" y="1549500"/>
            <a:ext cx="6799200" cy="2121900"/>
          </a:xfrm>
          <a:prstGeom prst="rect">
            <a:avLst/>
          </a:prstGeom>
          <a:noFill/>
          <a:ln>
            <a:noFill/>
          </a:ln>
        </p:spPr>
        <p:txBody>
          <a:bodyPr spcFirstLastPara="1" wrap="square" lIns="91425" tIns="91425" rIns="91425" bIns="91425" anchor="t" anchorCtr="0">
            <a:noAutofit/>
          </a:bodyPr>
          <a:lstStyle/>
          <a:p>
            <a:pPr marL="457200" lvl="0" indent="-406400" algn="l" rtl="0">
              <a:spcBef>
                <a:spcPts val="0"/>
              </a:spcBef>
              <a:spcAft>
                <a:spcPts val="0"/>
              </a:spcAft>
              <a:buClr>
                <a:schemeClr val="lt1"/>
              </a:buClr>
              <a:buSzPts val="2800"/>
              <a:buFont typeface="Calibri"/>
              <a:buChar char="-"/>
            </a:pPr>
            <a:r>
              <a:rPr lang="en-US" sz="2800">
                <a:solidFill>
                  <a:schemeClr val="lt1"/>
                </a:solidFill>
                <a:latin typeface="Calibri"/>
                <a:ea typeface="Calibri"/>
                <a:cs typeface="Calibri"/>
                <a:sym typeface="Calibri"/>
              </a:rPr>
              <a:t>Flexible Schema, JSON like.</a:t>
            </a:r>
            <a:endParaRPr sz="2800">
              <a:solidFill>
                <a:schemeClr val="lt1"/>
              </a:solidFill>
              <a:latin typeface="Calibri"/>
              <a:ea typeface="Calibri"/>
              <a:cs typeface="Calibri"/>
              <a:sym typeface="Calibri"/>
            </a:endParaRPr>
          </a:p>
          <a:p>
            <a:pPr marL="457200" lvl="0" indent="-406400" algn="l" rtl="0">
              <a:spcBef>
                <a:spcPts val="0"/>
              </a:spcBef>
              <a:spcAft>
                <a:spcPts val="0"/>
              </a:spcAft>
              <a:buClr>
                <a:schemeClr val="lt1"/>
              </a:buClr>
              <a:buSzPts val="2800"/>
              <a:buFont typeface="Calibri"/>
              <a:buChar char="-"/>
            </a:pPr>
            <a:r>
              <a:rPr lang="en-US" sz="2800">
                <a:solidFill>
                  <a:schemeClr val="lt1"/>
                </a:solidFill>
                <a:latin typeface="Calibri"/>
                <a:ea typeface="Calibri"/>
                <a:cs typeface="Calibri"/>
                <a:sym typeface="Calibri"/>
              </a:rPr>
              <a:t>Document-Oriented Design(hierarchical), well suited to our needs</a:t>
            </a:r>
            <a:endParaRPr sz="2800">
              <a:solidFill>
                <a:schemeClr val="lt1"/>
              </a:solidFill>
              <a:latin typeface="Calibri"/>
              <a:ea typeface="Calibri"/>
              <a:cs typeface="Calibri"/>
              <a:sym typeface="Calibri"/>
            </a:endParaRPr>
          </a:p>
          <a:p>
            <a:pPr marL="457200" lvl="0" indent="-406400" algn="l" rtl="0">
              <a:spcBef>
                <a:spcPts val="0"/>
              </a:spcBef>
              <a:spcAft>
                <a:spcPts val="0"/>
              </a:spcAft>
              <a:buClr>
                <a:schemeClr val="lt1"/>
              </a:buClr>
              <a:buSzPts val="2800"/>
              <a:buFont typeface="Calibri"/>
              <a:buChar char="-"/>
            </a:pPr>
            <a:r>
              <a:rPr lang="en-US" sz="2800">
                <a:solidFill>
                  <a:schemeClr val="lt1"/>
                </a:solidFill>
                <a:latin typeface="Calibri"/>
                <a:ea typeface="Calibri"/>
                <a:cs typeface="Calibri"/>
                <a:sym typeface="Calibri"/>
              </a:rPr>
              <a:t>Lesser learning curve, if familiar with JSON</a:t>
            </a:r>
            <a:endParaRPr sz="2800">
              <a:solidFill>
                <a:schemeClr val="lt1"/>
              </a:solidFill>
              <a:latin typeface="Calibri"/>
              <a:ea typeface="Calibri"/>
              <a:cs typeface="Calibri"/>
              <a:sym typeface="Calibri"/>
            </a:endParaRPr>
          </a:p>
        </p:txBody>
      </p:sp>
      <p:sp>
        <p:nvSpPr>
          <p:cNvPr id="352" name="Google Shape;352;p34"/>
          <p:cNvSpPr txBox="1"/>
          <p:nvPr/>
        </p:nvSpPr>
        <p:spPr>
          <a:xfrm>
            <a:off x="4884375" y="3671400"/>
            <a:ext cx="6799200" cy="2386200"/>
          </a:xfrm>
          <a:prstGeom prst="rect">
            <a:avLst/>
          </a:prstGeom>
          <a:noFill/>
          <a:ln>
            <a:noFill/>
          </a:ln>
        </p:spPr>
        <p:txBody>
          <a:bodyPr spcFirstLastPara="1" wrap="square" lIns="91425" tIns="91425" rIns="91425" bIns="91425" anchor="t" anchorCtr="0">
            <a:noAutofit/>
          </a:bodyPr>
          <a:lstStyle/>
          <a:p>
            <a:pPr marL="457200" lvl="0" indent="-406400" algn="l" rtl="0">
              <a:spcBef>
                <a:spcPts val="0"/>
              </a:spcBef>
              <a:spcAft>
                <a:spcPts val="0"/>
              </a:spcAft>
              <a:buClr>
                <a:schemeClr val="lt1"/>
              </a:buClr>
              <a:buSzPts val="2800"/>
              <a:buFont typeface="Calibri"/>
              <a:buChar char="-"/>
            </a:pPr>
            <a:r>
              <a:rPr lang="en-US" sz="2800">
                <a:solidFill>
                  <a:schemeClr val="lt1"/>
                </a:solidFill>
                <a:latin typeface="Calibri"/>
                <a:ea typeface="Calibri"/>
                <a:cs typeface="Calibri"/>
                <a:sym typeface="Calibri"/>
              </a:rPr>
              <a:t>Faster Content Delivery.</a:t>
            </a:r>
            <a:endParaRPr sz="2800">
              <a:solidFill>
                <a:schemeClr val="lt1"/>
              </a:solidFill>
              <a:latin typeface="Calibri"/>
              <a:ea typeface="Calibri"/>
              <a:cs typeface="Calibri"/>
              <a:sym typeface="Calibri"/>
            </a:endParaRPr>
          </a:p>
          <a:p>
            <a:pPr marL="457200" lvl="0" indent="-406400" algn="l" rtl="0">
              <a:spcBef>
                <a:spcPts val="0"/>
              </a:spcBef>
              <a:spcAft>
                <a:spcPts val="0"/>
              </a:spcAft>
              <a:buClr>
                <a:schemeClr val="lt1"/>
              </a:buClr>
              <a:buSzPts val="2800"/>
              <a:buFont typeface="Calibri"/>
              <a:buChar char="-"/>
            </a:pPr>
            <a:r>
              <a:rPr lang="en-US" sz="2800">
                <a:solidFill>
                  <a:schemeClr val="lt1"/>
                </a:solidFill>
                <a:latin typeface="Calibri"/>
                <a:ea typeface="Calibri"/>
                <a:cs typeface="Calibri"/>
                <a:sym typeface="Calibri"/>
              </a:rPr>
              <a:t>For communication with  market prediction algorithm, b/w NodeJS and Flask server</a:t>
            </a:r>
            <a:endParaRPr sz="2800">
              <a:solidFill>
                <a:schemeClr val="lt1"/>
              </a:solidFill>
              <a:latin typeface="Calibri"/>
              <a:ea typeface="Calibri"/>
              <a:cs typeface="Calibri"/>
              <a:sym typeface="Calibri"/>
            </a:endParaRPr>
          </a:p>
          <a:p>
            <a:pPr marL="457200" lvl="0" indent="-406400" algn="l" rtl="0">
              <a:spcBef>
                <a:spcPts val="0"/>
              </a:spcBef>
              <a:spcAft>
                <a:spcPts val="0"/>
              </a:spcAft>
              <a:buClr>
                <a:schemeClr val="lt1"/>
              </a:buClr>
              <a:buSzPts val="2800"/>
              <a:buFont typeface="Calibri"/>
              <a:buChar char="-"/>
            </a:pPr>
            <a:r>
              <a:rPr lang="en-US" sz="2800">
                <a:solidFill>
                  <a:schemeClr val="lt1"/>
                </a:solidFill>
                <a:latin typeface="Calibri"/>
                <a:ea typeface="Calibri"/>
                <a:cs typeface="Calibri"/>
                <a:sym typeface="Calibri"/>
              </a:rPr>
              <a:t>Access control lists and bucket policies.</a:t>
            </a:r>
            <a:endParaRPr sz="2800">
              <a:solidFill>
                <a:schemeClr val="lt1"/>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bg>
      <p:bgPr>
        <a:solidFill>
          <a:schemeClr val="dk1"/>
        </a:solidFill>
        <a:effectLst/>
      </p:bgPr>
    </p:bg>
    <p:spTree>
      <p:nvGrpSpPr>
        <p:cNvPr id="1" name="Shape 159"/>
        <p:cNvGrpSpPr/>
        <p:nvPr/>
      </p:nvGrpSpPr>
      <p:grpSpPr>
        <a:xfrm>
          <a:off x="0" y="0"/>
          <a:ext cx="0" cy="0"/>
          <a:chOff x="0" y="0"/>
          <a:chExt cx="0" cy="0"/>
        </a:xfrm>
      </p:grpSpPr>
      <p:sp>
        <p:nvSpPr>
          <p:cNvPr id="160" name="Google Shape;160;p17"/>
          <p:cNvSpPr txBox="1">
            <a:spLocks noGrp="1"/>
          </p:cNvSpPr>
          <p:nvPr>
            <p:ph type="title"/>
          </p:nvPr>
        </p:nvSpPr>
        <p:spPr>
          <a:xfrm>
            <a:off x="1031450" y="568150"/>
            <a:ext cx="57162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000"/>
              <a:buFont typeface="Twentieth Century"/>
              <a:buNone/>
            </a:pPr>
            <a:r>
              <a:rPr lang="en-US" sz="4000" b="1">
                <a:latin typeface="Twentieth Century"/>
                <a:ea typeface="Twentieth Century"/>
                <a:cs typeface="Twentieth Century"/>
                <a:sym typeface="Twentieth Century"/>
              </a:rPr>
              <a:t>AGENDA</a:t>
            </a:r>
            <a:endParaRPr/>
          </a:p>
        </p:txBody>
      </p:sp>
      <p:sp>
        <p:nvSpPr>
          <p:cNvPr id="161" name="Google Shape;161;p17"/>
          <p:cNvSpPr txBox="1">
            <a:spLocks noGrp="1"/>
          </p:cNvSpPr>
          <p:nvPr>
            <p:ph type="body" idx="1"/>
          </p:nvPr>
        </p:nvSpPr>
        <p:spPr>
          <a:xfrm>
            <a:off x="959800" y="1749650"/>
            <a:ext cx="3626100" cy="4398900"/>
          </a:xfrm>
          <a:prstGeom prst="rect">
            <a:avLst/>
          </a:prstGeom>
          <a:noFill/>
          <a:ln>
            <a:noFill/>
          </a:ln>
        </p:spPr>
        <p:txBody>
          <a:bodyPr spcFirstLastPara="1" wrap="square" lIns="91425" tIns="45700" rIns="91425" bIns="45700" anchor="t" anchorCtr="0">
            <a:noAutofit/>
          </a:bodyPr>
          <a:lstStyle/>
          <a:p>
            <a:pPr marL="0" lvl="0" indent="0" algn="l" rtl="0">
              <a:lnSpc>
                <a:spcPct val="150000"/>
              </a:lnSpc>
              <a:spcBef>
                <a:spcPts val="1000"/>
              </a:spcBef>
              <a:spcAft>
                <a:spcPts val="0"/>
              </a:spcAft>
              <a:buNone/>
            </a:pPr>
            <a:endParaRPr sz="1400">
              <a:latin typeface="Quattrocento Sans"/>
              <a:ea typeface="Quattrocento Sans"/>
              <a:cs typeface="Quattrocento Sans"/>
              <a:sym typeface="Quattrocento Sans"/>
            </a:endParaRPr>
          </a:p>
          <a:p>
            <a:pPr marL="342900" lvl="0" indent="-294005" algn="l" rtl="0">
              <a:lnSpc>
                <a:spcPct val="150000"/>
              </a:lnSpc>
              <a:spcBef>
                <a:spcPts val="1000"/>
              </a:spcBef>
              <a:spcAft>
                <a:spcPts val="0"/>
              </a:spcAft>
              <a:buClr>
                <a:schemeClr val="accent6"/>
              </a:buClr>
              <a:buSzPts val="1400"/>
              <a:buFont typeface="Courier New"/>
              <a:buChar char="o"/>
            </a:pPr>
            <a:r>
              <a:rPr lang="en-US" sz="1400">
                <a:latin typeface="Quattrocento Sans"/>
                <a:ea typeface="Quattrocento Sans"/>
                <a:cs typeface="Quattrocento Sans"/>
                <a:sym typeface="Quattrocento Sans"/>
              </a:rPr>
              <a:t>Team Members</a:t>
            </a:r>
            <a:endParaRPr sz="1400">
              <a:latin typeface="Quattrocento Sans"/>
              <a:ea typeface="Quattrocento Sans"/>
              <a:cs typeface="Quattrocento Sans"/>
              <a:sym typeface="Quattrocento Sans"/>
            </a:endParaRPr>
          </a:p>
          <a:p>
            <a:pPr marL="342900" lvl="0" indent="-294005" algn="l" rtl="0">
              <a:lnSpc>
                <a:spcPct val="150000"/>
              </a:lnSpc>
              <a:spcBef>
                <a:spcPts val="1000"/>
              </a:spcBef>
              <a:spcAft>
                <a:spcPts val="0"/>
              </a:spcAft>
              <a:buClr>
                <a:schemeClr val="accent6"/>
              </a:buClr>
              <a:buSzPts val="1400"/>
              <a:buFont typeface="Courier New"/>
              <a:buChar char="o"/>
            </a:pPr>
            <a:r>
              <a:rPr lang="en-US" sz="1400">
                <a:latin typeface="Quattrocento Sans"/>
                <a:ea typeface="Quattrocento Sans"/>
                <a:cs typeface="Quattrocento Sans"/>
                <a:sym typeface="Quattrocento Sans"/>
              </a:rPr>
              <a:t>Improvements</a:t>
            </a:r>
            <a:endParaRPr sz="1400">
              <a:latin typeface="Quattrocento Sans"/>
              <a:ea typeface="Quattrocento Sans"/>
              <a:cs typeface="Quattrocento Sans"/>
              <a:sym typeface="Quattrocento Sans"/>
            </a:endParaRPr>
          </a:p>
          <a:p>
            <a:pPr marL="342900" lvl="0" indent="-294005" algn="l" rtl="0">
              <a:lnSpc>
                <a:spcPct val="150000"/>
              </a:lnSpc>
              <a:spcBef>
                <a:spcPts val="1000"/>
              </a:spcBef>
              <a:spcAft>
                <a:spcPts val="0"/>
              </a:spcAft>
              <a:buClr>
                <a:schemeClr val="accent6"/>
              </a:buClr>
              <a:buSzPts val="1400"/>
              <a:buFont typeface="Courier New"/>
              <a:buChar char="o"/>
            </a:pPr>
            <a:r>
              <a:rPr lang="en-US" sz="1400">
                <a:latin typeface="Quattrocento Sans"/>
                <a:ea typeface="Quattrocento Sans"/>
                <a:cs typeface="Quattrocento Sans"/>
                <a:sym typeface="Quattrocento Sans"/>
              </a:rPr>
              <a:t>Problem Statement</a:t>
            </a:r>
            <a:endParaRPr sz="1400">
              <a:latin typeface="Quattrocento Sans"/>
              <a:ea typeface="Quattrocento Sans"/>
              <a:cs typeface="Quattrocento Sans"/>
              <a:sym typeface="Quattrocento Sans"/>
            </a:endParaRPr>
          </a:p>
          <a:p>
            <a:pPr marL="342900" lvl="0" indent="-294005" algn="l" rtl="0">
              <a:lnSpc>
                <a:spcPct val="150000"/>
              </a:lnSpc>
              <a:spcBef>
                <a:spcPts val="1000"/>
              </a:spcBef>
              <a:spcAft>
                <a:spcPts val="0"/>
              </a:spcAft>
              <a:buClr>
                <a:schemeClr val="accent6"/>
              </a:buClr>
              <a:buSzPts val="1400"/>
              <a:buFont typeface="Courier New"/>
              <a:buChar char="o"/>
            </a:pPr>
            <a:r>
              <a:rPr lang="en-US" sz="1400">
                <a:latin typeface="Quattrocento Sans"/>
                <a:ea typeface="Quattrocento Sans"/>
                <a:cs typeface="Quattrocento Sans"/>
                <a:sym typeface="Quattrocento Sans"/>
              </a:rPr>
              <a:t>Project Description</a:t>
            </a:r>
            <a:endParaRPr sz="1400">
              <a:latin typeface="Quattrocento Sans"/>
              <a:ea typeface="Quattrocento Sans"/>
              <a:cs typeface="Quattrocento Sans"/>
              <a:sym typeface="Quattrocento Sans"/>
            </a:endParaRPr>
          </a:p>
          <a:p>
            <a:pPr marL="342900" lvl="0" indent="-294005" algn="l" rtl="0">
              <a:lnSpc>
                <a:spcPct val="150000"/>
              </a:lnSpc>
              <a:spcBef>
                <a:spcPts val="1000"/>
              </a:spcBef>
              <a:spcAft>
                <a:spcPts val="0"/>
              </a:spcAft>
              <a:buClr>
                <a:schemeClr val="accent6"/>
              </a:buClr>
              <a:buSzPts val="1400"/>
              <a:buFont typeface="Courier New"/>
              <a:buChar char="o"/>
            </a:pPr>
            <a:r>
              <a:rPr lang="en-US" sz="1400">
                <a:latin typeface="Quattrocento Sans"/>
                <a:ea typeface="Quattrocento Sans"/>
                <a:cs typeface="Quattrocento Sans"/>
                <a:sym typeface="Quattrocento Sans"/>
              </a:rPr>
              <a:t>Team Agreement</a:t>
            </a:r>
            <a:endParaRPr sz="1400">
              <a:latin typeface="Quattrocento Sans"/>
              <a:ea typeface="Quattrocento Sans"/>
              <a:cs typeface="Quattrocento Sans"/>
              <a:sym typeface="Quattrocento Sans"/>
            </a:endParaRPr>
          </a:p>
          <a:p>
            <a:pPr marL="342900" lvl="0" indent="-294005" algn="l" rtl="0">
              <a:lnSpc>
                <a:spcPct val="150000"/>
              </a:lnSpc>
              <a:spcBef>
                <a:spcPts val="1000"/>
              </a:spcBef>
              <a:spcAft>
                <a:spcPts val="0"/>
              </a:spcAft>
              <a:buClr>
                <a:schemeClr val="accent6"/>
              </a:buClr>
              <a:buSzPts val="1400"/>
              <a:buFont typeface="Courier New"/>
              <a:buChar char="o"/>
            </a:pPr>
            <a:r>
              <a:rPr lang="en-US" sz="1400">
                <a:latin typeface="Quattrocento Sans"/>
                <a:ea typeface="Quattrocento Sans"/>
                <a:cs typeface="Quattrocento Sans"/>
                <a:sym typeface="Quattrocento Sans"/>
              </a:rPr>
              <a:t>Personas</a:t>
            </a:r>
            <a:endParaRPr sz="1400">
              <a:latin typeface="Quattrocento Sans"/>
              <a:ea typeface="Quattrocento Sans"/>
              <a:cs typeface="Quattrocento Sans"/>
              <a:sym typeface="Quattrocento Sans"/>
            </a:endParaRPr>
          </a:p>
          <a:p>
            <a:pPr marL="342900" lvl="0" indent="-294005" algn="l" rtl="0">
              <a:lnSpc>
                <a:spcPct val="150000"/>
              </a:lnSpc>
              <a:spcBef>
                <a:spcPts val="1000"/>
              </a:spcBef>
              <a:spcAft>
                <a:spcPts val="0"/>
              </a:spcAft>
              <a:buClr>
                <a:schemeClr val="accent6"/>
              </a:buClr>
              <a:buSzPts val="1400"/>
              <a:buFont typeface="Courier New"/>
              <a:buChar char="o"/>
            </a:pPr>
            <a:r>
              <a:rPr lang="en-US" sz="1400">
                <a:latin typeface="Quattrocento Sans"/>
                <a:ea typeface="Quattrocento Sans"/>
                <a:cs typeface="Quattrocento Sans"/>
                <a:sym typeface="Quattrocento Sans"/>
              </a:rPr>
              <a:t>MVP</a:t>
            </a:r>
            <a:endParaRPr sz="1400">
              <a:latin typeface="Quattrocento Sans"/>
              <a:ea typeface="Quattrocento Sans"/>
              <a:cs typeface="Quattrocento Sans"/>
              <a:sym typeface="Quattrocento Sans"/>
            </a:endParaRPr>
          </a:p>
          <a:p>
            <a:pPr marL="342900" lvl="0" indent="-294005" algn="l" rtl="0">
              <a:lnSpc>
                <a:spcPct val="150000"/>
              </a:lnSpc>
              <a:spcBef>
                <a:spcPts val="1000"/>
              </a:spcBef>
              <a:spcAft>
                <a:spcPts val="0"/>
              </a:spcAft>
              <a:buClr>
                <a:schemeClr val="accent6"/>
              </a:buClr>
              <a:buSzPts val="1400"/>
              <a:buFont typeface="Courier New"/>
              <a:buChar char="o"/>
            </a:pPr>
            <a:r>
              <a:rPr lang="en-US" sz="1400">
                <a:latin typeface="Quattrocento Sans"/>
                <a:ea typeface="Quattrocento Sans"/>
                <a:cs typeface="Quattrocento Sans"/>
                <a:sym typeface="Quattrocento Sans"/>
              </a:rPr>
              <a:t>Technologies</a:t>
            </a:r>
            <a:endParaRPr sz="1400">
              <a:latin typeface="Quattrocento Sans"/>
              <a:ea typeface="Quattrocento Sans"/>
              <a:cs typeface="Quattrocento Sans"/>
              <a:sym typeface="Quattrocento Sans"/>
            </a:endParaRPr>
          </a:p>
          <a:p>
            <a:pPr marL="0" lvl="0" indent="0" algn="l" rtl="0">
              <a:lnSpc>
                <a:spcPct val="150000"/>
              </a:lnSpc>
              <a:spcBef>
                <a:spcPts val="1000"/>
              </a:spcBef>
              <a:spcAft>
                <a:spcPts val="0"/>
              </a:spcAft>
              <a:buNone/>
            </a:pPr>
            <a:endParaRPr sz="1400">
              <a:latin typeface="Quattrocento Sans"/>
              <a:ea typeface="Quattrocento Sans"/>
              <a:cs typeface="Quattrocento Sans"/>
              <a:sym typeface="Quattrocento Sans"/>
            </a:endParaRPr>
          </a:p>
        </p:txBody>
      </p:sp>
      <p:sp>
        <p:nvSpPr>
          <p:cNvPr id="162" name="Google Shape;162;p17"/>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2</a:t>
            </a:fld>
            <a:endParaRPr/>
          </a:p>
        </p:txBody>
      </p:sp>
      <p:sp>
        <p:nvSpPr>
          <p:cNvPr id="163" name="Google Shape;163;p17"/>
          <p:cNvSpPr/>
          <p:nvPr/>
        </p:nvSpPr>
        <p:spPr>
          <a:xfrm>
            <a:off x="651751" y="674734"/>
            <a:ext cx="45600" cy="5327100"/>
          </a:xfrm>
          <a:prstGeom prst="rect">
            <a:avLst/>
          </a:prstGeom>
          <a:solidFill>
            <a:schemeClr val="accent6"/>
          </a:solidFill>
          <a:ln w="12700" cap="flat" cmpd="sng">
            <a:solidFill>
              <a:srgbClr val="593B1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64" name="Google Shape;164;p17"/>
          <p:cNvSpPr txBox="1">
            <a:spLocks noGrp="1"/>
          </p:cNvSpPr>
          <p:nvPr>
            <p:ph type="body" idx="1"/>
          </p:nvPr>
        </p:nvSpPr>
        <p:spPr>
          <a:xfrm>
            <a:off x="3724650" y="2229175"/>
            <a:ext cx="3408900" cy="3772800"/>
          </a:xfrm>
          <a:prstGeom prst="rect">
            <a:avLst/>
          </a:prstGeom>
          <a:noFill/>
          <a:ln>
            <a:noFill/>
          </a:ln>
        </p:spPr>
        <p:txBody>
          <a:bodyPr spcFirstLastPara="1" wrap="square" lIns="91425" tIns="45700" rIns="91425" bIns="45700" anchor="t" anchorCtr="0">
            <a:noAutofit/>
          </a:bodyPr>
          <a:lstStyle/>
          <a:p>
            <a:pPr marL="342900" lvl="0" indent="-294005" algn="l" rtl="0">
              <a:lnSpc>
                <a:spcPct val="150000"/>
              </a:lnSpc>
              <a:spcBef>
                <a:spcPts val="1000"/>
              </a:spcBef>
              <a:spcAft>
                <a:spcPts val="0"/>
              </a:spcAft>
              <a:buClr>
                <a:schemeClr val="accent6"/>
              </a:buClr>
              <a:buSzPts val="1400"/>
              <a:buFont typeface="Courier New"/>
              <a:buChar char="o"/>
            </a:pPr>
            <a:r>
              <a:rPr lang="en-US" sz="1400">
                <a:latin typeface="Quattrocento Sans"/>
                <a:ea typeface="Quattrocento Sans"/>
                <a:cs typeface="Quattrocento Sans"/>
                <a:sym typeface="Quattrocento Sans"/>
              </a:rPr>
              <a:t>Algorithms</a:t>
            </a:r>
            <a:endParaRPr sz="1400">
              <a:latin typeface="Quattrocento Sans"/>
              <a:ea typeface="Quattrocento Sans"/>
              <a:cs typeface="Quattrocento Sans"/>
              <a:sym typeface="Quattrocento Sans"/>
            </a:endParaRPr>
          </a:p>
          <a:p>
            <a:pPr marL="342900" lvl="0" indent="-294005" algn="l" rtl="0">
              <a:lnSpc>
                <a:spcPct val="150000"/>
              </a:lnSpc>
              <a:spcBef>
                <a:spcPts val="1000"/>
              </a:spcBef>
              <a:spcAft>
                <a:spcPts val="0"/>
              </a:spcAft>
              <a:buClr>
                <a:schemeClr val="accent6"/>
              </a:buClr>
              <a:buSzPts val="1400"/>
              <a:buFont typeface="Courier New"/>
              <a:buChar char="o"/>
            </a:pPr>
            <a:r>
              <a:rPr lang="en-US" sz="1400">
                <a:latin typeface="Quattrocento Sans"/>
                <a:ea typeface="Quattrocento Sans"/>
                <a:cs typeface="Quattrocento Sans"/>
                <a:sym typeface="Quattrocento Sans"/>
              </a:rPr>
              <a:t>Diagrams</a:t>
            </a:r>
            <a:endParaRPr sz="1400">
              <a:latin typeface="Quattrocento Sans"/>
              <a:ea typeface="Quattrocento Sans"/>
              <a:cs typeface="Quattrocento Sans"/>
              <a:sym typeface="Quattrocento Sans"/>
            </a:endParaRPr>
          </a:p>
          <a:p>
            <a:pPr marL="342900" lvl="0" indent="-294005" algn="l" rtl="0">
              <a:lnSpc>
                <a:spcPct val="150000"/>
              </a:lnSpc>
              <a:spcBef>
                <a:spcPts val="1000"/>
              </a:spcBef>
              <a:spcAft>
                <a:spcPts val="0"/>
              </a:spcAft>
              <a:buClr>
                <a:schemeClr val="accent6"/>
              </a:buClr>
              <a:buSzPts val="1400"/>
              <a:buFont typeface="Courier New"/>
              <a:buChar char="o"/>
            </a:pPr>
            <a:r>
              <a:rPr lang="en-US" sz="1400">
                <a:latin typeface="Quattrocento Sans"/>
                <a:ea typeface="Quattrocento Sans"/>
                <a:cs typeface="Quattrocento Sans"/>
                <a:sym typeface="Quattrocento Sans"/>
              </a:rPr>
              <a:t>User Stories</a:t>
            </a:r>
            <a:endParaRPr sz="1400">
              <a:latin typeface="Quattrocento Sans"/>
              <a:ea typeface="Quattrocento Sans"/>
              <a:cs typeface="Quattrocento Sans"/>
              <a:sym typeface="Quattrocento Sans"/>
            </a:endParaRPr>
          </a:p>
          <a:p>
            <a:pPr marL="342900" lvl="0" indent="-294005" algn="l" rtl="0">
              <a:lnSpc>
                <a:spcPct val="150000"/>
              </a:lnSpc>
              <a:spcBef>
                <a:spcPts val="1000"/>
              </a:spcBef>
              <a:spcAft>
                <a:spcPts val="0"/>
              </a:spcAft>
              <a:buClr>
                <a:schemeClr val="accent6"/>
              </a:buClr>
              <a:buSzPts val="1400"/>
              <a:buFont typeface="Courier New"/>
              <a:buChar char="o"/>
            </a:pPr>
            <a:r>
              <a:rPr lang="en-US" sz="1400">
                <a:latin typeface="Quattrocento Sans"/>
                <a:ea typeface="Quattrocento Sans"/>
                <a:cs typeface="Quattrocento Sans"/>
                <a:sym typeface="Quattrocento Sans"/>
              </a:rPr>
              <a:t>Sprint 3 - Recap</a:t>
            </a:r>
            <a:endParaRPr sz="1400">
              <a:latin typeface="Quattrocento Sans"/>
              <a:ea typeface="Quattrocento Sans"/>
              <a:cs typeface="Quattrocento Sans"/>
              <a:sym typeface="Quattrocento Sans"/>
            </a:endParaRPr>
          </a:p>
          <a:p>
            <a:pPr marL="342900" lvl="0" indent="-294005" algn="l" rtl="0">
              <a:lnSpc>
                <a:spcPct val="150000"/>
              </a:lnSpc>
              <a:spcBef>
                <a:spcPts val="1000"/>
              </a:spcBef>
              <a:spcAft>
                <a:spcPts val="0"/>
              </a:spcAft>
              <a:buClr>
                <a:schemeClr val="accent6"/>
              </a:buClr>
              <a:buSzPts val="1400"/>
              <a:buFont typeface="Courier New"/>
              <a:buChar char="o"/>
            </a:pPr>
            <a:r>
              <a:rPr lang="en-US" sz="1400">
                <a:latin typeface="Quattrocento Sans"/>
                <a:ea typeface="Quattrocento Sans"/>
                <a:cs typeface="Quattrocento Sans"/>
                <a:sym typeface="Quattrocento Sans"/>
              </a:rPr>
              <a:t>Product Backlog</a:t>
            </a:r>
            <a:endParaRPr sz="1400">
              <a:latin typeface="Quattrocento Sans"/>
              <a:ea typeface="Quattrocento Sans"/>
              <a:cs typeface="Quattrocento Sans"/>
              <a:sym typeface="Quattrocento Sans"/>
            </a:endParaRPr>
          </a:p>
          <a:p>
            <a:pPr marL="342900" lvl="0" indent="-294005" algn="l" rtl="0">
              <a:lnSpc>
                <a:spcPct val="150000"/>
              </a:lnSpc>
              <a:spcBef>
                <a:spcPts val="1000"/>
              </a:spcBef>
              <a:spcAft>
                <a:spcPts val="0"/>
              </a:spcAft>
              <a:buClr>
                <a:schemeClr val="accent6"/>
              </a:buClr>
              <a:buSzPts val="1400"/>
              <a:buFont typeface="Courier New"/>
              <a:buChar char="o"/>
            </a:pPr>
            <a:r>
              <a:rPr lang="en-US" sz="1400">
                <a:latin typeface="Quattrocento Sans"/>
                <a:ea typeface="Quattrocento Sans"/>
                <a:cs typeface="Quattrocento Sans"/>
                <a:sym typeface="Quattrocento Sans"/>
              </a:rPr>
              <a:t>Sprint Summary</a:t>
            </a:r>
            <a:endParaRPr sz="1400">
              <a:latin typeface="Quattrocento Sans"/>
              <a:ea typeface="Quattrocento Sans"/>
              <a:cs typeface="Quattrocento Sans"/>
              <a:sym typeface="Quattrocento Sans"/>
            </a:endParaRPr>
          </a:p>
          <a:p>
            <a:pPr marL="342900" lvl="0" indent="-294005" algn="l" rtl="0">
              <a:lnSpc>
                <a:spcPct val="150000"/>
              </a:lnSpc>
              <a:spcBef>
                <a:spcPts val="1000"/>
              </a:spcBef>
              <a:spcAft>
                <a:spcPts val="0"/>
              </a:spcAft>
              <a:buClr>
                <a:schemeClr val="accent6"/>
              </a:buClr>
              <a:buSzPts val="1400"/>
              <a:buFont typeface="Courier New"/>
              <a:buChar char="o"/>
            </a:pPr>
            <a:r>
              <a:rPr lang="en-US" sz="1400">
                <a:latin typeface="Quattrocento Sans"/>
                <a:ea typeface="Quattrocento Sans"/>
                <a:cs typeface="Quattrocento Sans"/>
                <a:sym typeface="Quattrocento Sans"/>
              </a:rPr>
              <a:t>Test Cases</a:t>
            </a:r>
            <a:endParaRPr sz="1400">
              <a:latin typeface="Quattrocento Sans"/>
              <a:ea typeface="Quattrocento Sans"/>
              <a:cs typeface="Quattrocento Sans"/>
              <a:sym typeface="Quattrocento Sans"/>
            </a:endParaRPr>
          </a:p>
          <a:p>
            <a:pPr marL="342900" lvl="0" indent="-294005" algn="l" rtl="0">
              <a:lnSpc>
                <a:spcPct val="150000"/>
              </a:lnSpc>
              <a:spcBef>
                <a:spcPts val="1000"/>
              </a:spcBef>
              <a:spcAft>
                <a:spcPts val="0"/>
              </a:spcAft>
              <a:buClr>
                <a:schemeClr val="accent6"/>
              </a:buClr>
              <a:buSzPts val="1400"/>
              <a:buFont typeface="Courier New"/>
              <a:buChar char="o"/>
            </a:pPr>
            <a:r>
              <a:rPr lang="en-US" sz="1400">
                <a:latin typeface="Quattrocento Sans"/>
                <a:ea typeface="Quattrocento Sans"/>
                <a:cs typeface="Quattrocento Sans"/>
                <a:sym typeface="Quattrocento Sans"/>
              </a:rPr>
              <a:t>Sprint 4</a:t>
            </a:r>
            <a:endParaRPr sz="1400">
              <a:latin typeface="Quattrocento Sans"/>
              <a:ea typeface="Quattrocento Sans"/>
              <a:cs typeface="Quattrocento Sans"/>
              <a:sym typeface="Quattrocento Sans"/>
            </a:endParaRPr>
          </a:p>
        </p:txBody>
      </p:sp>
      <p:sp>
        <p:nvSpPr>
          <p:cNvPr id="165" name="Google Shape;165;p17"/>
          <p:cNvSpPr txBox="1"/>
          <p:nvPr/>
        </p:nvSpPr>
        <p:spPr>
          <a:xfrm>
            <a:off x="3724650" y="1102450"/>
            <a:ext cx="3023100" cy="747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200">
                <a:solidFill>
                  <a:schemeClr val="lt1"/>
                </a:solidFill>
                <a:latin typeface="Calibri"/>
                <a:ea typeface="Calibri"/>
                <a:cs typeface="Calibri"/>
                <a:sym typeface="Calibri"/>
              </a:rPr>
              <a:t> new/updates (check the bottom of the slide)</a:t>
            </a:r>
            <a:endParaRPr sz="1200">
              <a:solidFill>
                <a:schemeClr val="lt1"/>
              </a:solidFill>
              <a:latin typeface="Calibri"/>
              <a:ea typeface="Calibri"/>
              <a:cs typeface="Calibri"/>
              <a:sym typeface="Calibri"/>
            </a:endParaRPr>
          </a:p>
        </p:txBody>
      </p:sp>
      <p:sp>
        <p:nvSpPr>
          <p:cNvPr id="166" name="Google Shape;166;p17"/>
          <p:cNvSpPr/>
          <p:nvPr/>
        </p:nvSpPr>
        <p:spPr>
          <a:xfrm>
            <a:off x="3645375" y="1204475"/>
            <a:ext cx="172368" cy="207144"/>
          </a:xfrm>
          <a:prstGeom prst="lightningBolt">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167" name="Google Shape;167;p17"/>
          <p:cNvSpPr txBox="1">
            <a:spLocks noGrp="1"/>
          </p:cNvSpPr>
          <p:nvPr>
            <p:ph type="body" idx="1"/>
          </p:nvPr>
        </p:nvSpPr>
        <p:spPr>
          <a:xfrm>
            <a:off x="7455850" y="2229175"/>
            <a:ext cx="3408900" cy="3772800"/>
          </a:xfrm>
          <a:prstGeom prst="rect">
            <a:avLst/>
          </a:prstGeom>
          <a:noFill/>
          <a:ln>
            <a:noFill/>
          </a:ln>
        </p:spPr>
        <p:txBody>
          <a:bodyPr spcFirstLastPara="1" wrap="square" lIns="91425" tIns="45700" rIns="91425" bIns="45700" anchor="t" anchorCtr="0">
            <a:noAutofit/>
          </a:bodyPr>
          <a:lstStyle/>
          <a:p>
            <a:pPr marL="342900" lvl="0" indent="-294005" algn="l" rtl="0">
              <a:lnSpc>
                <a:spcPct val="150000"/>
              </a:lnSpc>
              <a:spcBef>
                <a:spcPts val="1000"/>
              </a:spcBef>
              <a:spcAft>
                <a:spcPts val="0"/>
              </a:spcAft>
              <a:buClr>
                <a:schemeClr val="accent6"/>
              </a:buClr>
              <a:buSzPts val="1400"/>
              <a:buFont typeface="Courier New"/>
              <a:buChar char="o"/>
            </a:pPr>
            <a:r>
              <a:rPr lang="en-US" sz="1400">
                <a:latin typeface="Quattrocento Sans"/>
                <a:ea typeface="Quattrocento Sans"/>
                <a:cs typeface="Quattrocento Sans"/>
                <a:sym typeface="Quattrocento Sans"/>
              </a:rPr>
              <a:t>Metrics</a:t>
            </a:r>
            <a:endParaRPr sz="1400">
              <a:latin typeface="Quattrocento Sans"/>
              <a:ea typeface="Quattrocento Sans"/>
              <a:cs typeface="Quattrocento Sans"/>
              <a:sym typeface="Quattrocento Sans"/>
            </a:endParaRPr>
          </a:p>
          <a:p>
            <a:pPr marL="342900" lvl="0" indent="-294005" algn="l" rtl="0">
              <a:lnSpc>
                <a:spcPct val="150000"/>
              </a:lnSpc>
              <a:spcBef>
                <a:spcPts val="1000"/>
              </a:spcBef>
              <a:spcAft>
                <a:spcPts val="0"/>
              </a:spcAft>
              <a:buClr>
                <a:schemeClr val="accent6"/>
              </a:buClr>
              <a:buSzPts val="1400"/>
              <a:buFont typeface="Courier New"/>
              <a:buChar char="o"/>
            </a:pPr>
            <a:r>
              <a:rPr lang="en-US" sz="1400">
                <a:latin typeface="Quattrocento Sans"/>
                <a:ea typeface="Quattrocento Sans"/>
                <a:cs typeface="Quattrocento Sans"/>
                <a:sym typeface="Quattrocento Sans"/>
              </a:rPr>
              <a:t>Retrospective</a:t>
            </a:r>
            <a:endParaRPr sz="1400">
              <a:latin typeface="Quattrocento Sans"/>
              <a:ea typeface="Quattrocento Sans"/>
              <a:cs typeface="Quattrocento Sans"/>
              <a:sym typeface="Quattrocento Sans"/>
            </a:endParaRPr>
          </a:p>
          <a:p>
            <a:pPr marL="342900" lvl="0" indent="-294005" algn="l" rtl="0">
              <a:lnSpc>
                <a:spcPct val="150000"/>
              </a:lnSpc>
              <a:spcBef>
                <a:spcPts val="1000"/>
              </a:spcBef>
              <a:spcAft>
                <a:spcPts val="0"/>
              </a:spcAft>
              <a:buClr>
                <a:schemeClr val="accent6"/>
              </a:buClr>
              <a:buSzPts val="1400"/>
              <a:buFont typeface="Courier New"/>
              <a:buChar char="o"/>
            </a:pPr>
            <a:r>
              <a:rPr lang="en-US" sz="1400">
                <a:latin typeface="Quattrocento Sans"/>
                <a:ea typeface="Quattrocento Sans"/>
                <a:cs typeface="Quattrocento Sans"/>
                <a:sym typeface="Quattrocento Sans"/>
              </a:rPr>
              <a:t>Product demo screenshots</a:t>
            </a:r>
            <a:endParaRPr sz="1400">
              <a:latin typeface="Quattrocento Sans"/>
              <a:ea typeface="Quattrocento Sans"/>
              <a:cs typeface="Quattrocento Sans"/>
              <a:sym typeface="Quattrocento Sans"/>
            </a:endParaRPr>
          </a:p>
          <a:p>
            <a:pPr marL="342900" lvl="0" indent="-294005" algn="l" rtl="0">
              <a:lnSpc>
                <a:spcPct val="150000"/>
              </a:lnSpc>
              <a:spcBef>
                <a:spcPts val="1000"/>
              </a:spcBef>
              <a:spcAft>
                <a:spcPts val="0"/>
              </a:spcAft>
              <a:buClr>
                <a:schemeClr val="accent6"/>
              </a:buClr>
              <a:buSzPts val="1400"/>
              <a:buFont typeface="Courier New"/>
              <a:buChar char="o"/>
            </a:pPr>
            <a:r>
              <a:rPr lang="en-US" sz="1400">
                <a:latin typeface="Quattrocento Sans"/>
                <a:ea typeface="Quattrocento Sans"/>
                <a:cs typeface="Quattrocento Sans"/>
                <a:sym typeface="Quattrocento Sans"/>
              </a:rPr>
              <a:t>Important API’s</a:t>
            </a:r>
            <a:endParaRPr sz="1400">
              <a:latin typeface="Quattrocento Sans"/>
              <a:ea typeface="Quattrocento Sans"/>
              <a:cs typeface="Quattrocento Sans"/>
              <a:sym typeface="Quattrocento Sans"/>
            </a:endParaRPr>
          </a:p>
          <a:p>
            <a:pPr marL="342900" lvl="0" indent="-294005" algn="l" rtl="0">
              <a:lnSpc>
                <a:spcPct val="150000"/>
              </a:lnSpc>
              <a:spcBef>
                <a:spcPts val="1000"/>
              </a:spcBef>
              <a:spcAft>
                <a:spcPts val="0"/>
              </a:spcAft>
              <a:buClr>
                <a:schemeClr val="accent6"/>
              </a:buClr>
              <a:buSzPts val="1400"/>
              <a:buFont typeface="Courier New"/>
              <a:buChar char="o"/>
            </a:pPr>
            <a:r>
              <a:rPr lang="en-US" sz="1400">
                <a:latin typeface="Quattrocento Sans"/>
                <a:ea typeface="Quattrocento Sans"/>
                <a:cs typeface="Quattrocento Sans"/>
                <a:sym typeface="Quattrocento Sans"/>
              </a:rPr>
              <a:t>Github Link</a:t>
            </a:r>
            <a:endParaRPr sz="1400">
              <a:latin typeface="Quattrocento Sans"/>
              <a:ea typeface="Quattrocento Sans"/>
              <a:cs typeface="Quattrocento Sans"/>
              <a:sym typeface="Quattrocento Sans"/>
            </a:endParaRPr>
          </a:p>
          <a:p>
            <a:pPr marL="342900" lvl="0" indent="-294005" algn="l" rtl="0">
              <a:lnSpc>
                <a:spcPct val="150000"/>
              </a:lnSpc>
              <a:spcBef>
                <a:spcPts val="1000"/>
              </a:spcBef>
              <a:spcAft>
                <a:spcPts val="0"/>
              </a:spcAft>
              <a:buClr>
                <a:schemeClr val="accent6"/>
              </a:buClr>
              <a:buSzPts val="1400"/>
              <a:buFont typeface="Courier New"/>
              <a:buChar char="o"/>
            </a:pPr>
            <a:r>
              <a:rPr lang="en-US" sz="1400">
                <a:latin typeface="Quattrocento Sans"/>
                <a:ea typeface="Quattrocento Sans"/>
                <a:cs typeface="Quattrocento Sans"/>
                <a:sym typeface="Quattrocento Sans"/>
              </a:rPr>
              <a:t>Wiki Link</a:t>
            </a:r>
            <a:endParaRPr sz="1400">
              <a:latin typeface="Quattrocento Sans"/>
              <a:ea typeface="Quattrocento Sans"/>
              <a:cs typeface="Quattrocento Sans"/>
              <a:sym typeface="Quattrocento Sans"/>
            </a:endParaRPr>
          </a:p>
          <a:p>
            <a:pPr marL="342900" lvl="0" indent="-294005" algn="l" rtl="0">
              <a:lnSpc>
                <a:spcPct val="150000"/>
              </a:lnSpc>
              <a:spcBef>
                <a:spcPts val="1000"/>
              </a:spcBef>
              <a:spcAft>
                <a:spcPts val="0"/>
              </a:spcAft>
              <a:buClr>
                <a:schemeClr val="accent6"/>
              </a:buClr>
              <a:buSzPts val="1400"/>
              <a:buFont typeface="Courier New"/>
              <a:buChar char="o"/>
            </a:pPr>
            <a:r>
              <a:rPr lang="en-US" sz="1400">
                <a:latin typeface="Quattrocento Sans"/>
                <a:ea typeface="Quattrocento Sans"/>
                <a:cs typeface="Quattrocento Sans"/>
                <a:sym typeface="Quattrocento Sans"/>
              </a:rPr>
              <a:t>References</a:t>
            </a:r>
            <a:endParaRPr sz="1400">
              <a:latin typeface="Quattrocento Sans"/>
              <a:ea typeface="Quattrocento Sans"/>
              <a:cs typeface="Quattrocento Sans"/>
              <a:sym typeface="Quattrocento Sans"/>
            </a:endParaRPr>
          </a:p>
          <a:p>
            <a:pPr marL="0" lvl="0" indent="0" algn="l" rtl="0">
              <a:lnSpc>
                <a:spcPct val="150000"/>
              </a:lnSpc>
              <a:spcBef>
                <a:spcPts val="1000"/>
              </a:spcBef>
              <a:spcAft>
                <a:spcPts val="0"/>
              </a:spcAft>
              <a:buNone/>
            </a:pPr>
            <a:endParaRPr sz="1400">
              <a:latin typeface="Quattrocento Sans"/>
              <a:ea typeface="Quattrocento Sans"/>
              <a:cs typeface="Quattrocento Sans"/>
              <a:sym typeface="Quattrocento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bg>
      <p:bgPr>
        <a:solidFill>
          <a:schemeClr val="dk1"/>
        </a:solidFill>
        <a:effectLst/>
      </p:bgPr>
    </p:bg>
    <p:spTree>
      <p:nvGrpSpPr>
        <p:cNvPr id="1" name="Shape 356"/>
        <p:cNvGrpSpPr/>
        <p:nvPr/>
      </p:nvGrpSpPr>
      <p:grpSpPr>
        <a:xfrm>
          <a:off x="0" y="0"/>
          <a:ext cx="0" cy="0"/>
          <a:chOff x="0" y="0"/>
          <a:chExt cx="0" cy="0"/>
        </a:xfrm>
      </p:grpSpPr>
      <p:sp>
        <p:nvSpPr>
          <p:cNvPr id="357" name="Google Shape;357;p35"/>
          <p:cNvSpPr txBox="1">
            <a:spLocks noGrp="1"/>
          </p:cNvSpPr>
          <p:nvPr>
            <p:ph type="title"/>
          </p:nvPr>
        </p:nvSpPr>
        <p:spPr>
          <a:xfrm>
            <a:off x="1413156" y="483081"/>
            <a:ext cx="8266800" cy="10260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000"/>
              <a:buFont typeface="Twentieth Century"/>
              <a:buNone/>
            </a:pPr>
            <a:r>
              <a:rPr lang="en-US" sz="4000" b="1">
                <a:latin typeface="Twentieth Century"/>
                <a:ea typeface="Twentieth Century"/>
                <a:cs typeface="Twentieth Century"/>
                <a:sym typeface="Twentieth Century"/>
              </a:rPr>
              <a:t>DEPLOYMENT PLATFORM</a:t>
            </a:r>
            <a:endParaRPr/>
          </a:p>
        </p:txBody>
      </p:sp>
      <p:sp>
        <p:nvSpPr>
          <p:cNvPr id="358" name="Google Shape;358;p35"/>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20</a:t>
            </a:fld>
            <a:endParaRPr/>
          </a:p>
        </p:txBody>
      </p:sp>
      <p:sp>
        <p:nvSpPr>
          <p:cNvPr id="359" name="Google Shape;359;p35"/>
          <p:cNvSpPr/>
          <p:nvPr/>
        </p:nvSpPr>
        <p:spPr>
          <a:xfrm>
            <a:off x="651751" y="674734"/>
            <a:ext cx="45600" cy="5327100"/>
          </a:xfrm>
          <a:prstGeom prst="rect">
            <a:avLst/>
          </a:prstGeom>
          <a:solidFill>
            <a:schemeClr val="accent6"/>
          </a:solidFill>
          <a:ln w="12700" cap="flat" cmpd="sng">
            <a:solidFill>
              <a:srgbClr val="593B1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60" name="Google Shape;360;p35"/>
          <p:cNvSpPr/>
          <p:nvPr/>
        </p:nvSpPr>
        <p:spPr>
          <a:xfrm>
            <a:off x="11633875" y="6432800"/>
            <a:ext cx="172368" cy="207144"/>
          </a:xfrm>
          <a:prstGeom prst="lightningBolt">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361" name="Google Shape;361;p35"/>
          <p:cNvSpPr txBox="1"/>
          <p:nvPr/>
        </p:nvSpPr>
        <p:spPr>
          <a:xfrm>
            <a:off x="4284850" y="1549500"/>
            <a:ext cx="7398600" cy="1881000"/>
          </a:xfrm>
          <a:prstGeom prst="rect">
            <a:avLst/>
          </a:prstGeom>
          <a:noFill/>
          <a:ln>
            <a:noFill/>
          </a:ln>
        </p:spPr>
        <p:txBody>
          <a:bodyPr spcFirstLastPara="1" wrap="square" lIns="91425" tIns="91425" rIns="91425" bIns="91425" anchor="t" anchorCtr="0">
            <a:noAutofit/>
          </a:bodyPr>
          <a:lstStyle/>
          <a:p>
            <a:pPr marL="457200" lvl="0" indent="-406400" algn="l" rtl="0">
              <a:spcBef>
                <a:spcPts val="0"/>
              </a:spcBef>
              <a:spcAft>
                <a:spcPts val="0"/>
              </a:spcAft>
              <a:buClr>
                <a:schemeClr val="lt1"/>
              </a:buClr>
              <a:buSzPts val="2800"/>
              <a:buFont typeface="Calibri"/>
              <a:buChar char="-"/>
            </a:pPr>
            <a:r>
              <a:rPr lang="en-US" sz="2800">
                <a:solidFill>
                  <a:schemeClr val="lt1"/>
                </a:solidFill>
                <a:latin typeface="Calibri"/>
                <a:ea typeface="Calibri"/>
                <a:cs typeface="Calibri"/>
                <a:sym typeface="Calibri"/>
              </a:rPr>
              <a:t>Well suited for microservices architecture</a:t>
            </a:r>
            <a:endParaRPr sz="2800">
              <a:solidFill>
                <a:schemeClr val="lt1"/>
              </a:solidFill>
              <a:latin typeface="Calibri"/>
              <a:ea typeface="Calibri"/>
              <a:cs typeface="Calibri"/>
              <a:sym typeface="Calibri"/>
            </a:endParaRPr>
          </a:p>
          <a:p>
            <a:pPr marL="457200" lvl="0" indent="-406400" algn="l" rtl="0">
              <a:spcBef>
                <a:spcPts val="0"/>
              </a:spcBef>
              <a:spcAft>
                <a:spcPts val="0"/>
              </a:spcAft>
              <a:buClr>
                <a:schemeClr val="lt1"/>
              </a:buClr>
              <a:buSzPts val="2800"/>
              <a:buFont typeface="Calibri"/>
              <a:buChar char="-"/>
            </a:pPr>
            <a:r>
              <a:rPr lang="en-US" sz="2800">
                <a:solidFill>
                  <a:schemeClr val="lt1"/>
                </a:solidFill>
                <a:latin typeface="Calibri"/>
                <a:ea typeface="Calibri"/>
                <a:cs typeface="Calibri"/>
                <a:sym typeface="Calibri"/>
              </a:rPr>
              <a:t>Asynchronous I/O, event driven architecture.</a:t>
            </a:r>
            <a:endParaRPr sz="2800">
              <a:solidFill>
                <a:schemeClr val="lt1"/>
              </a:solidFill>
              <a:latin typeface="Calibri"/>
              <a:ea typeface="Calibri"/>
              <a:cs typeface="Calibri"/>
              <a:sym typeface="Calibri"/>
            </a:endParaRPr>
          </a:p>
          <a:p>
            <a:pPr marL="457200" lvl="0" indent="-406400" algn="l" rtl="0">
              <a:spcBef>
                <a:spcPts val="0"/>
              </a:spcBef>
              <a:spcAft>
                <a:spcPts val="0"/>
              </a:spcAft>
              <a:buClr>
                <a:schemeClr val="lt1"/>
              </a:buClr>
              <a:buSzPts val="2800"/>
              <a:buFont typeface="Calibri"/>
              <a:buChar char="-"/>
            </a:pPr>
            <a:r>
              <a:rPr lang="en-US" sz="2800">
                <a:solidFill>
                  <a:schemeClr val="lt1"/>
                </a:solidFill>
                <a:latin typeface="Calibri"/>
                <a:ea typeface="Calibri"/>
                <a:cs typeface="Calibri"/>
                <a:sym typeface="Calibri"/>
              </a:rPr>
              <a:t>Express.js support, reduces web server development efforts </a:t>
            </a:r>
            <a:endParaRPr sz="2800">
              <a:solidFill>
                <a:schemeClr val="lt1"/>
              </a:solidFill>
              <a:latin typeface="Calibri"/>
              <a:ea typeface="Calibri"/>
              <a:cs typeface="Calibri"/>
              <a:sym typeface="Calibri"/>
            </a:endParaRPr>
          </a:p>
        </p:txBody>
      </p:sp>
      <p:pic>
        <p:nvPicPr>
          <p:cNvPr id="362" name="Google Shape;362;p35"/>
          <p:cNvPicPr preferRelativeResize="0"/>
          <p:nvPr/>
        </p:nvPicPr>
        <p:blipFill>
          <a:blip r:embed="rId3">
            <a:alphaModFix/>
          </a:blip>
          <a:stretch>
            <a:fillRect/>
          </a:stretch>
        </p:blipFill>
        <p:spPr>
          <a:xfrm>
            <a:off x="1419539" y="1671935"/>
            <a:ext cx="2143125" cy="2143125"/>
          </a:xfrm>
          <a:prstGeom prst="rect">
            <a:avLst/>
          </a:prstGeom>
          <a:noFill/>
          <a:ln>
            <a:noFill/>
          </a:ln>
        </p:spPr>
      </p:pic>
      <p:sp>
        <p:nvSpPr>
          <p:cNvPr id="363" name="Google Shape;363;p35"/>
          <p:cNvSpPr txBox="1"/>
          <p:nvPr/>
        </p:nvSpPr>
        <p:spPr>
          <a:xfrm>
            <a:off x="6366050" y="6313350"/>
            <a:ext cx="4146600" cy="365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US" sz="1600" u="sng">
                <a:solidFill>
                  <a:srgbClr val="F6B26B"/>
                </a:solidFill>
                <a:latin typeface="Calibri"/>
                <a:ea typeface="Calibri"/>
                <a:cs typeface="Calibri"/>
                <a:sym typeface="Calibri"/>
                <a:hlinkClick r:id="rId4">
                  <a:extLst>
                    <a:ext uri="{A12FA001-AC4F-418D-AE19-62706E023703}">
                      <ahyp:hlinkClr xmlns:ahyp="http://schemas.microsoft.com/office/drawing/2018/hyperlinkcolor" val="tx"/>
                    </a:ext>
                  </a:extLst>
                </a:hlinkClick>
              </a:rPr>
              <a:t>api.investmatefinance.tech</a:t>
            </a:r>
            <a:endParaRPr sz="1600">
              <a:solidFill>
                <a:srgbClr val="F6B26B"/>
              </a:solidFill>
              <a:latin typeface="Calibri"/>
              <a:ea typeface="Calibri"/>
              <a:cs typeface="Calibri"/>
              <a:sym typeface="Calibri"/>
            </a:endParaRPr>
          </a:p>
        </p:txBody>
      </p:sp>
      <p:pic>
        <p:nvPicPr>
          <p:cNvPr id="364" name="Google Shape;364;p35"/>
          <p:cNvPicPr preferRelativeResize="0"/>
          <p:nvPr/>
        </p:nvPicPr>
        <p:blipFill>
          <a:blip r:embed="rId5">
            <a:alphaModFix/>
          </a:blip>
          <a:stretch>
            <a:fillRect/>
          </a:stretch>
        </p:blipFill>
        <p:spPr>
          <a:xfrm>
            <a:off x="1413150" y="4600897"/>
            <a:ext cx="2103600" cy="997700"/>
          </a:xfrm>
          <a:prstGeom prst="rect">
            <a:avLst/>
          </a:prstGeom>
          <a:noFill/>
          <a:ln>
            <a:noFill/>
          </a:ln>
        </p:spPr>
      </p:pic>
      <p:sp>
        <p:nvSpPr>
          <p:cNvPr id="365" name="Google Shape;365;p35"/>
          <p:cNvSpPr txBox="1"/>
          <p:nvPr/>
        </p:nvSpPr>
        <p:spPr>
          <a:xfrm>
            <a:off x="4357200" y="4159250"/>
            <a:ext cx="7398600" cy="1881000"/>
          </a:xfrm>
          <a:prstGeom prst="rect">
            <a:avLst/>
          </a:prstGeom>
          <a:noFill/>
          <a:ln>
            <a:noFill/>
          </a:ln>
        </p:spPr>
        <p:txBody>
          <a:bodyPr spcFirstLastPara="1" wrap="square" lIns="91425" tIns="91425" rIns="91425" bIns="91425" anchor="t" anchorCtr="0">
            <a:noAutofit/>
          </a:bodyPr>
          <a:lstStyle/>
          <a:p>
            <a:pPr marL="457200" lvl="0" indent="-406400" algn="l" rtl="0">
              <a:spcBef>
                <a:spcPts val="0"/>
              </a:spcBef>
              <a:spcAft>
                <a:spcPts val="0"/>
              </a:spcAft>
              <a:buClr>
                <a:schemeClr val="lt1"/>
              </a:buClr>
              <a:buSzPts val="2800"/>
              <a:buFont typeface="Calibri"/>
              <a:buChar char="-"/>
            </a:pPr>
            <a:r>
              <a:rPr lang="en-US" sz="2800">
                <a:solidFill>
                  <a:schemeClr val="lt1"/>
                </a:solidFill>
                <a:latin typeface="Calibri"/>
                <a:ea typeface="Calibri"/>
                <a:cs typeface="Calibri"/>
                <a:sym typeface="Calibri"/>
              </a:rPr>
              <a:t>Free for a year with Github education</a:t>
            </a:r>
            <a:endParaRPr sz="2800">
              <a:solidFill>
                <a:schemeClr val="lt1"/>
              </a:solidFill>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bg>
      <p:bgPr>
        <a:solidFill>
          <a:schemeClr val="dk1"/>
        </a:solidFill>
        <a:effectLst/>
      </p:bgPr>
    </p:bg>
    <p:spTree>
      <p:nvGrpSpPr>
        <p:cNvPr id="1" name="Shape 369"/>
        <p:cNvGrpSpPr/>
        <p:nvPr/>
      </p:nvGrpSpPr>
      <p:grpSpPr>
        <a:xfrm>
          <a:off x="0" y="0"/>
          <a:ext cx="0" cy="0"/>
          <a:chOff x="0" y="0"/>
          <a:chExt cx="0" cy="0"/>
        </a:xfrm>
      </p:grpSpPr>
      <p:sp>
        <p:nvSpPr>
          <p:cNvPr id="370" name="Google Shape;370;p36"/>
          <p:cNvSpPr txBox="1">
            <a:spLocks noGrp="1"/>
          </p:cNvSpPr>
          <p:nvPr>
            <p:ph type="title"/>
          </p:nvPr>
        </p:nvSpPr>
        <p:spPr>
          <a:xfrm>
            <a:off x="1413156" y="483081"/>
            <a:ext cx="8266800" cy="10260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000"/>
              <a:buFont typeface="Twentieth Century"/>
              <a:buNone/>
            </a:pPr>
            <a:r>
              <a:rPr lang="en-US" sz="4000" b="1">
                <a:latin typeface="Twentieth Century"/>
                <a:ea typeface="Twentieth Century"/>
                <a:cs typeface="Twentieth Century"/>
                <a:sym typeface="Twentieth Century"/>
              </a:rPr>
              <a:t>DEVOPS</a:t>
            </a:r>
            <a:endParaRPr/>
          </a:p>
        </p:txBody>
      </p:sp>
      <p:sp>
        <p:nvSpPr>
          <p:cNvPr id="371" name="Google Shape;371;p36"/>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21</a:t>
            </a:fld>
            <a:endParaRPr/>
          </a:p>
        </p:txBody>
      </p:sp>
      <p:sp>
        <p:nvSpPr>
          <p:cNvPr id="372" name="Google Shape;372;p36"/>
          <p:cNvSpPr/>
          <p:nvPr/>
        </p:nvSpPr>
        <p:spPr>
          <a:xfrm>
            <a:off x="651751" y="674734"/>
            <a:ext cx="45600" cy="5327100"/>
          </a:xfrm>
          <a:prstGeom prst="rect">
            <a:avLst/>
          </a:prstGeom>
          <a:solidFill>
            <a:schemeClr val="accent6"/>
          </a:solidFill>
          <a:ln w="12700" cap="flat" cmpd="sng">
            <a:solidFill>
              <a:srgbClr val="593B1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373" name="Google Shape;373;p36" descr="A blue and black logo&#10;&#10;Description automatically generated"/>
          <p:cNvPicPr preferRelativeResize="0"/>
          <p:nvPr/>
        </p:nvPicPr>
        <p:blipFill rotWithShape="1">
          <a:blip r:embed="rId3">
            <a:alphaModFix/>
          </a:blip>
          <a:srcRect/>
          <a:stretch/>
        </p:blipFill>
        <p:spPr>
          <a:xfrm>
            <a:off x="1696350" y="1722642"/>
            <a:ext cx="1463311" cy="1403644"/>
          </a:xfrm>
          <a:prstGeom prst="rect">
            <a:avLst/>
          </a:prstGeom>
          <a:noFill/>
          <a:ln>
            <a:noFill/>
          </a:ln>
        </p:spPr>
      </p:pic>
      <p:sp>
        <p:nvSpPr>
          <p:cNvPr id="374" name="Google Shape;374;p36"/>
          <p:cNvSpPr/>
          <p:nvPr/>
        </p:nvSpPr>
        <p:spPr>
          <a:xfrm>
            <a:off x="11633875" y="6432800"/>
            <a:ext cx="172368" cy="207144"/>
          </a:xfrm>
          <a:prstGeom prst="lightningBolt">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375" name="Google Shape;375;p36"/>
          <p:cNvSpPr txBox="1"/>
          <p:nvPr/>
        </p:nvSpPr>
        <p:spPr>
          <a:xfrm>
            <a:off x="4018450" y="4008225"/>
            <a:ext cx="7787700" cy="1982100"/>
          </a:xfrm>
          <a:prstGeom prst="rect">
            <a:avLst/>
          </a:prstGeom>
          <a:noFill/>
          <a:ln>
            <a:noFill/>
          </a:ln>
        </p:spPr>
        <p:txBody>
          <a:bodyPr spcFirstLastPara="1" wrap="square" lIns="91425" tIns="91425" rIns="91425" bIns="91425" anchor="t" anchorCtr="0">
            <a:noAutofit/>
          </a:bodyPr>
          <a:lstStyle/>
          <a:p>
            <a:pPr marL="457200" lvl="0" indent="-381000" algn="l" rtl="0">
              <a:spcBef>
                <a:spcPts val="0"/>
              </a:spcBef>
              <a:spcAft>
                <a:spcPts val="0"/>
              </a:spcAft>
              <a:buClr>
                <a:schemeClr val="lt1"/>
              </a:buClr>
              <a:buSzPts val="2400"/>
              <a:buFont typeface="Calibri"/>
              <a:buChar char="-"/>
            </a:pPr>
            <a:r>
              <a:rPr lang="en-US" sz="2400">
                <a:solidFill>
                  <a:schemeClr val="lt1"/>
                </a:solidFill>
                <a:latin typeface="Calibri"/>
                <a:ea typeface="Calibri"/>
                <a:cs typeface="Calibri"/>
                <a:sym typeface="Calibri"/>
              </a:rPr>
              <a:t>Continuous Deployment(reducing ttd to 25s)</a:t>
            </a:r>
            <a:endParaRPr sz="2400">
              <a:solidFill>
                <a:schemeClr val="lt1"/>
              </a:solidFill>
              <a:latin typeface="Calibri"/>
              <a:ea typeface="Calibri"/>
              <a:cs typeface="Calibri"/>
              <a:sym typeface="Calibri"/>
            </a:endParaRPr>
          </a:p>
          <a:p>
            <a:pPr marL="457200" lvl="0" indent="-381000" algn="l" rtl="0">
              <a:spcBef>
                <a:spcPts val="0"/>
              </a:spcBef>
              <a:spcAft>
                <a:spcPts val="0"/>
              </a:spcAft>
              <a:buClr>
                <a:schemeClr val="lt1"/>
              </a:buClr>
              <a:buSzPts val="2400"/>
              <a:buFont typeface="Calibri"/>
              <a:buChar char="-"/>
            </a:pPr>
            <a:r>
              <a:rPr lang="en-US" sz="2400">
                <a:solidFill>
                  <a:schemeClr val="lt1"/>
                </a:solidFill>
                <a:latin typeface="Calibri"/>
                <a:ea typeface="Calibri"/>
                <a:cs typeface="Calibri"/>
                <a:sym typeface="Calibri"/>
              </a:rPr>
              <a:t>DNS panel and SSL certificates included.</a:t>
            </a:r>
            <a:endParaRPr sz="2400">
              <a:solidFill>
                <a:schemeClr val="lt1"/>
              </a:solidFill>
              <a:latin typeface="Calibri"/>
              <a:ea typeface="Calibri"/>
              <a:cs typeface="Calibri"/>
              <a:sym typeface="Calibri"/>
            </a:endParaRPr>
          </a:p>
          <a:p>
            <a:pPr marL="457200" lvl="0" indent="-381000" algn="l" rtl="0">
              <a:spcBef>
                <a:spcPts val="0"/>
              </a:spcBef>
              <a:spcAft>
                <a:spcPts val="0"/>
              </a:spcAft>
              <a:buClr>
                <a:schemeClr val="lt1"/>
              </a:buClr>
              <a:buSzPts val="2400"/>
              <a:buFont typeface="Calibri"/>
              <a:buChar char="-"/>
            </a:pPr>
            <a:r>
              <a:rPr lang="en-US" sz="2400">
                <a:solidFill>
                  <a:schemeClr val="lt1"/>
                </a:solidFill>
                <a:latin typeface="Calibri"/>
                <a:ea typeface="Calibri"/>
                <a:cs typeface="Calibri"/>
                <a:sym typeface="Calibri"/>
              </a:rPr>
              <a:t>Static site Hosting(reducing complex server infra)</a:t>
            </a:r>
            <a:endParaRPr sz="2400">
              <a:solidFill>
                <a:schemeClr val="lt1"/>
              </a:solidFill>
              <a:latin typeface="Calibri"/>
              <a:ea typeface="Calibri"/>
              <a:cs typeface="Calibri"/>
              <a:sym typeface="Calibri"/>
            </a:endParaRPr>
          </a:p>
        </p:txBody>
      </p:sp>
      <p:pic>
        <p:nvPicPr>
          <p:cNvPr id="376" name="Google Shape;376;p36"/>
          <p:cNvPicPr preferRelativeResize="0"/>
          <p:nvPr/>
        </p:nvPicPr>
        <p:blipFill>
          <a:blip r:embed="rId4">
            <a:alphaModFix/>
          </a:blip>
          <a:stretch>
            <a:fillRect/>
          </a:stretch>
        </p:blipFill>
        <p:spPr>
          <a:xfrm>
            <a:off x="907500" y="4360625"/>
            <a:ext cx="2831950" cy="1150475"/>
          </a:xfrm>
          <a:prstGeom prst="rect">
            <a:avLst/>
          </a:prstGeom>
          <a:noFill/>
          <a:ln>
            <a:noFill/>
          </a:ln>
        </p:spPr>
      </p:pic>
      <p:sp>
        <p:nvSpPr>
          <p:cNvPr id="377" name="Google Shape;377;p36"/>
          <p:cNvSpPr txBox="1"/>
          <p:nvPr/>
        </p:nvSpPr>
        <p:spPr>
          <a:xfrm>
            <a:off x="4018450" y="1100950"/>
            <a:ext cx="7911300" cy="2801400"/>
          </a:xfrm>
          <a:prstGeom prst="rect">
            <a:avLst/>
          </a:prstGeom>
          <a:noFill/>
          <a:ln>
            <a:noFill/>
          </a:ln>
        </p:spPr>
        <p:txBody>
          <a:bodyPr spcFirstLastPara="1" wrap="square" lIns="91425" tIns="91425" rIns="91425" bIns="91425" anchor="t" anchorCtr="0">
            <a:noAutofit/>
          </a:bodyPr>
          <a:lstStyle/>
          <a:p>
            <a:pPr marL="457200" lvl="0" indent="-381000" algn="l" rtl="0">
              <a:spcBef>
                <a:spcPts val="0"/>
              </a:spcBef>
              <a:spcAft>
                <a:spcPts val="0"/>
              </a:spcAft>
              <a:buClr>
                <a:schemeClr val="lt1"/>
              </a:buClr>
              <a:buSzPts val="2400"/>
              <a:buFont typeface="Calibri"/>
              <a:buChar char="-"/>
            </a:pPr>
            <a:r>
              <a:rPr lang="en-US" sz="2400">
                <a:solidFill>
                  <a:schemeClr val="lt1"/>
                </a:solidFill>
                <a:latin typeface="Calibri"/>
                <a:ea typeface="Calibri"/>
                <a:cs typeface="Calibri"/>
                <a:sym typeface="Calibri"/>
              </a:rPr>
              <a:t>Provided isolation for application and dependencies</a:t>
            </a:r>
            <a:endParaRPr sz="2400">
              <a:solidFill>
                <a:schemeClr val="lt1"/>
              </a:solidFill>
              <a:latin typeface="Calibri"/>
              <a:ea typeface="Calibri"/>
              <a:cs typeface="Calibri"/>
              <a:sym typeface="Calibri"/>
            </a:endParaRPr>
          </a:p>
          <a:p>
            <a:pPr marL="457200" lvl="0" indent="-381000" algn="l" rtl="0">
              <a:spcBef>
                <a:spcPts val="0"/>
              </a:spcBef>
              <a:spcAft>
                <a:spcPts val="0"/>
              </a:spcAft>
              <a:buClr>
                <a:schemeClr val="lt1"/>
              </a:buClr>
              <a:buSzPts val="2400"/>
              <a:buFont typeface="Calibri"/>
              <a:buChar char="-"/>
            </a:pPr>
            <a:r>
              <a:rPr lang="en-US" sz="2400">
                <a:solidFill>
                  <a:schemeClr val="lt1"/>
                </a:solidFill>
                <a:latin typeface="Calibri"/>
                <a:ea typeface="Calibri"/>
                <a:cs typeface="Calibri"/>
                <a:sym typeface="Calibri"/>
              </a:rPr>
              <a:t>Easy to maintain consistent environment across dev cycle.</a:t>
            </a:r>
            <a:endParaRPr sz="2400">
              <a:solidFill>
                <a:schemeClr val="lt1"/>
              </a:solidFill>
              <a:latin typeface="Calibri"/>
              <a:ea typeface="Calibri"/>
              <a:cs typeface="Calibri"/>
              <a:sym typeface="Calibri"/>
            </a:endParaRPr>
          </a:p>
          <a:p>
            <a:pPr marL="457200" lvl="0" indent="-381000" algn="l" rtl="0">
              <a:spcBef>
                <a:spcPts val="0"/>
              </a:spcBef>
              <a:spcAft>
                <a:spcPts val="0"/>
              </a:spcAft>
              <a:buClr>
                <a:schemeClr val="lt1"/>
              </a:buClr>
              <a:buSzPts val="2400"/>
              <a:buFont typeface="Calibri"/>
              <a:buChar char="-"/>
            </a:pPr>
            <a:r>
              <a:rPr lang="en-US" sz="2400">
                <a:solidFill>
                  <a:schemeClr val="lt1"/>
                </a:solidFill>
                <a:latin typeface="Calibri"/>
                <a:ea typeface="Calibri"/>
                <a:cs typeface="Calibri"/>
                <a:sym typeface="Calibri"/>
              </a:rPr>
              <a:t>Declarative way to define and manage multi-container applications.</a:t>
            </a:r>
            <a:endParaRPr sz="2400">
              <a:solidFill>
                <a:schemeClr val="lt1"/>
              </a:solidFill>
              <a:latin typeface="Calibri"/>
              <a:ea typeface="Calibri"/>
              <a:cs typeface="Calibri"/>
              <a:sym typeface="Calibri"/>
            </a:endParaRPr>
          </a:p>
          <a:p>
            <a:pPr marL="457200" lvl="0" indent="-381000" algn="l" rtl="0">
              <a:spcBef>
                <a:spcPts val="0"/>
              </a:spcBef>
              <a:spcAft>
                <a:spcPts val="0"/>
              </a:spcAft>
              <a:buClr>
                <a:schemeClr val="lt1"/>
              </a:buClr>
              <a:buSzPts val="2400"/>
              <a:buFont typeface="Calibri"/>
              <a:buChar char="-"/>
            </a:pPr>
            <a:r>
              <a:rPr lang="en-US" sz="2400">
                <a:solidFill>
                  <a:schemeClr val="lt1"/>
                </a:solidFill>
                <a:latin typeface="Calibri"/>
                <a:ea typeface="Calibri"/>
                <a:cs typeface="Calibri"/>
                <a:sym typeface="Calibri"/>
              </a:rPr>
              <a:t>Reducing complicated deployment efforts.</a:t>
            </a:r>
            <a:endParaRPr sz="2400">
              <a:solidFill>
                <a:schemeClr val="lt1"/>
              </a:solidFill>
              <a:latin typeface="Calibri"/>
              <a:ea typeface="Calibri"/>
              <a:cs typeface="Calibri"/>
              <a:sym typeface="Calibri"/>
            </a:endParaRPr>
          </a:p>
        </p:txBody>
      </p:sp>
      <p:sp>
        <p:nvSpPr>
          <p:cNvPr id="378" name="Google Shape;378;p36"/>
          <p:cNvSpPr txBox="1"/>
          <p:nvPr/>
        </p:nvSpPr>
        <p:spPr>
          <a:xfrm>
            <a:off x="6366050" y="6313350"/>
            <a:ext cx="4146600" cy="365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US" sz="1600" u="sng">
                <a:solidFill>
                  <a:srgbClr val="A64D79"/>
                </a:solidFill>
                <a:latin typeface="Calibri"/>
                <a:ea typeface="Calibri"/>
                <a:cs typeface="Calibri"/>
                <a:sym typeface="Calibri"/>
                <a:hlinkClick r:id="rId5">
                  <a:extLst>
                    <a:ext uri="{A12FA001-AC4F-418D-AE19-62706E023703}">
                      <ahyp:hlinkClr xmlns:ahyp="http://schemas.microsoft.com/office/drawing/2018/hyperlinkcolor" val="tx"/>
                    </a:ext>
                  </a:extLst>
                </a:hlinkClick>
              </a:rPr>
              <a:t>investmatefinance.tech</a:t>
            </a:r>
            <a:endParaRPr sz="1600" u="sng">
              <a:solidFill>
                <a:srgbClr val="A64D79"/>
              </a:solidFill>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bg>
      <p:bgPr>
        <a:solidFill>
          <a:schemeClr val="dk1"/>
        </a:solidFill>
        <a:effectLst/>
      </p:bgPr>
    </p:bg>
    <p:spTree>
      <p:nvGrpSpPr>
        <p:cNvPr id="1" name="Shape 382"/>
        <p:cNvGrpSpPr/>
        <p:nvPr/>
      </p:nvGrpSpPr>
      <p:grpSpPr>
        <a:xfrm>
          <a:off x="0" y="0"/>
          <a:ext cx="0" cy="0"/>
          <a:chOff x="0" y="0"/>
          <a:chExt cx="0" cy="0"/>
        </a:xfrm>
      </p:grpSpPr>
      <p:sp>
        <p:nvSpPr>
          <p:cNvPr id="383" name="Google Shape;383;p37"/>
          <p:cNvSpPr txBox="1">
            <a:spLocks noGrp="1"/>
          </p:cNvSpPr>
          <p:nvPr>
            <p:ph type="title"/>
          </p:nvPr>
        </p:nvSpPr>
        <p:spPr>
          <a:xfrm>
            <a:off x="1413156" y="483081"/>
            <a:ext cx="8266800" cy="10260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000"/>
              <a:buFont typeface="Twentieth Century"/>
              <a:buNone/>
            </a:pPr>
            <a:r>
              <a:rPr lang="en-US" sz="4000" b="1">
                <a:latin typeface="Twentieth Century"/>
                <a:ea typeface="Twentieth Century"/>
                <a:cs typeface="Twentieth Century"/>
                <a:sym typeface="Twentieth Century"/>
              </a:rPr>
              <a:t>EXTRAS</a:t>
            </a:r>
            <a:endParaRPr/>
          </a:p>
        </p:txBody>
      </p:sp>
      <p:sp>
        <p:nvSpPr>
          <p:cNvPr id="384" name="Google Shape;384;p37"/>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22</a:t>
            </a:fld>
            <a:endParaRPr/>
          </a:p>
        </p:txBody>
      </p:sp>
      <p:sp>
        <p:nvSpPr>
          <p:cNvPr id="385" name="Google Shape;385;p37"/>
          <p:cNvSpPr/>
          <p:nvPr/>
        </p:nvSpPr>
        <p:spPr>
          <a:xfrm>
            <a:off x="651751" y="674734"/>
            <a:ext cx="45600" cy="5327100"/>
          </a:xfrm>
          <a:prstGeom prst="rect">
            <a:avLst/>
          </a:prstGeom>
          <a:solidFill>
            <a:schemeClr val="accent6"/>
          </a:solidFill>
          <a:ln w="12700" cap="flat" cmpd="sng">
            <a:solidFill>
              <a:srgbClr val="593B1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386" name="Google Shape;386;p37"/>
          <p:cNvPicPr preferRelativeResize="0"/>
          <p:nvPr/>
        </p:nvPicPr>
        <p:blipFill>
          <a:blip r:embed="rId3">
            <a:alphaModFix/>
          </a:blip>
          <a:stretch>
            <a:fillRect/>
          </a:stretch>
        </p:blipFill>
        <p:spPr>
          <a:xfrm>
            <a:off x="2557138" y="1776399"/>
            <a:ext cx="1025925" cy="1025925"/>
          </a:xfrm>
          <a:prstGeom prst="rect">
            <a:avLst/>
          </a:prstGeom>
          <a:noFill/>
          <a:ln>
            <a:noFill/>
          </a:ln>
        </p:spPr>
      </p:pic>
      <p:sp>
        <p:nvSpPr>
          <p:cNvPr id="387" name="Google Shape;387;p37"/>
          <p:cNvSpPr/>
          <p:nvPr/>
        </p:nvSpPr>
        <p:spPr>
          <a:xfrm>
            <a:off x="11633875" y="6432800"/>
            <a:ext cx="172368" cy="207144"/>
          </a:xfrm>
          <a:prstGeom prst="lightningBolt">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pic>
        <p:nvPicPr>
          <p:cNvPr id="388" name="Google Shape;388;p37"/>
          <p:cNvPicPr preferRelativeResize="0"/>
          <p:nvPr/>
        </p:nvPicPr>
        <p:blipFill>
          <a:blip r:embed="rId4">
            <a:alphaModFix/>
          </a:blip>
          <a:stretch>
            <a:fillRect/>
          </a:stretch>
        </p:blipFill>
        <p:spPr>
          <a:xfrm>
            <a:off x="1374648" y="4028281"/>
            <a:ext cx="3390900" cy="1352550"/>
          </a:xfrm>
          <a:prstGeom prst="rect">
            <a:avLst/>
          </a:prstGeom>
          <a:noFill/>
          <a:ln>
            <a:noFill/>
          </a:ln>
        </p:spPr>
      </p:pic>
      <p:sp>
        <p:nvSpPr>
          <p:cNvPr id="389" name="Google Shape;389;p37"/>
          <p:cNvSpPr txBox="1"/>
          <p:nvPr/>
        </p:nvSpPr>
        <p:spPr>
          <a:xfrm>
            <a:off x="5502250" y="3779950"/>
            <a:ext cx="6196200" cy="1849200"/>
          </a:xfrm>
          <a:prstGeom prst="rect">
            <a:avLst/>
          </a:prstGeom>
          <a:noFill/>
          <a:ln>
            <a:noFill/>
          </a:ln>
        </p:spPr>
        <p:txBody>
          <a:bodyPr spcFirstLastPara="1" wrap="square" lIns="91425" tIns="91425" rIns="91425" bIns="91425" anchor="t" anchorCtr="0">
            <a:noAutofit/>
          </a:bodyPr>
          <a:lstStyle/>
          <a:p>
            <a:pPr marL="457200" lvl="0" indent="-406400" algn="l" rtl="0">
              <a:spcBef>
                <a:spcPts val="0"/>
              </a:spcBef>
              <a:spcAft>
                <a:spcPts val="0"/>
              </a:spcAft>
              <a:buClr>
                <a:schemeClr val="lt1"/>
              </a:buClr>
              <a:buSzPts val="2800"/>
              <a:buFont typeface="Calibri"/>
              <a:buChar char="-"/>
            </a:pPr>
            <a:r>
              <a:rPr lang="en-US" sz="2800">
                <a:solidFill>
                  <a:schemeClr val="lt1"/>
                </a:solidFill>
                <a:latin typeface="Calibri"/>
                <a:ea typeface="Calibri"/>
                <a:cs typeface="Calibri"/>
                <a:sym typeface="Calibri"/>
              </a:rPr>
              <a:t>Automated Testing</a:t>
            </a:r>
            <a:endParaRPr sz="2800">
              <a:solidFill>
                <a:schemeClr val="lt1"/>
              </a:solidFill>
              <a:latin typeface="Calibri"/>
              <a:ea typeface="Calibri"/>
              <a:cs typeface="Calibri"/>
              <a:sym typeface="Calibri"/>
            </a:endParaRPr>
          </a:p>
          <a:p>
            <a:pPr marL="457200" lvl="0" indent="-406400" algn="l" rtl="0">
              <a:spcBef>
                <a:spcPts val="0"/>
              </a:spcBef>
              <a:spcAft>
                <a:spcPts val="0"/>
              </a:spcAft>
              <a:buClr>
                <a:schemeClr val="lt1"/>
              </a:buClr>
              <a:buSzPts val="2800"/>
              <a:buFont typeface="Calibri"/>
              <a:buChar char="-"/>
            </a:pPr>
            <a:r>
              <a:rPr lang="en-US" sz="2800">
                <a:solidFill>
                  <a:schemeClr val="lt1"/>
                </a:solidFill>
                <a:latin typeface="Calibri"/>
                <a:ea typeface="Calibri"/>
                <a:cs typeface="Calibri"/>
                <a:sym typeface="Calibri"/>
              </a:rPr>
              <a:t>Collaborative </a:t>
            </a:r>
            <a:endParaRPr sz="2800">
              <a:solidFill>
                <a:schemeClr val="lt1"/>
              </a:solidFill>
              <a:latin typeface="Calibri"/>
              <a:ea typeface="Calibri"/>
              <a:cs typeface="Calibri"/>
              <a:sym typeface="Calibri"/>
            </a:endParaRPr>
          </a:p>
          <a:p>
            <a:pPr marL="457200" lvl="0" indent="-406400" algn="l" rtl="0">
              <a:spcBef>
                <a:spcPts val="0"/>
              </a:spcBef>
              <a:spcAft>
                <a:spcPts val="0"/>
              </a:spcAft>
              <a:buClr>
                <a:schemeClr val="lt1"/>
              </a:buClr>
              <a:buSzPts val="2800"/>
              <a:buFont typeface="Calibri"/>
              <a:buChar char="-"/>
            </a:pPr>
            <a:r>
              <a:rPr lang="en-US" sz="2800">
                <a:solidFill>
                  <a:schemeClr val="lt1"/>
                </a:solidFill>
                <a:latin typeface="Calibri"/>
                <a:ea typeface="Calibri"/>
                <a:cs typeface="Calibri"/>
                <a:sym typeface="Calibri"/>
              </a:rPr>
              <a:t>Environment variables support</a:t>
            </a:r>
            <a:endParaRPr sz="2800">
              <a:solidFill>
                <a:schemeClr val="lt1"/>
              </a:solidFill>
              <a:latin typeface="Calibri"/>
              <a:ea typeface="Calibri"/>
              <a:cs typeface="Calibri"/>
              <a:sym typeface="Calibri"/>
            </a:endParaRPr>
          </a:p>
          <a:p>
            <a:pPr marL="457200" lvl="0" indent="-406400" algn="l" rtl="0">
              <a:spcBef>
                <a:spcPts val="0"/>
              </a:spcBef>
              <a:spcAft>
                <a:spcPts val="0"/>
              </a:spcAft>
              <a:buClr>
                <a:schemeClr val="lt1"/>
              </a:buClr>
              <a:buSzPts val="2800"/>
              <a:buFont typeface="Calibri"/>
              <a:buChar char="-"/>
            </a:pPr>
            <a:r>
              <a:rPr lang="en-US" sz="2800">
                <a:solidFill>
                  <a:schemeClr val="lt1"/>
                </a:solidFill>
                <a:latin typeface="Calibri"/>
                <a:ea typeface="Calibri"/>
                <a:cs typeface="Calibri"/>
                <a:sym typeface="Calibri"/>
              </a:rPr>
              <a:t>Documentation ready</a:t>
            </a:r>
            <a:endParaRPr sz="2800">
              <a:solidFill>
                <a:schemeClr val="lt1"/>
              </a:solidFill>
              <a:latin typeface="Calibri"/>
              <a:ea typeface="Calibri"/>
              <a:cs typeface="Calibri"/>
              <a:sym typeface="Calibri"/>
            </a:endParaRPr>
          </a:p>
        </p:txBody>
      </p:sp>
      <p:sp>
        <p:nvSpPr>
          <p:cNvPr id="390" name="Google Shape;390;p37"/>
          <p:cNvSpPr txBox="1"/>
          <p:nvPr/>
        </p:nvSpPr>
        <p:spPr>
          <a:xfrm>
            <a:off x="5610050" y="1364763"/>
            <a:ext cx="6196200" cy="1849200"/>
          </a:xfrm>
          <a:prstGeom prst="rect">
            <a:avLst/>
          </a:prstGeom>
          <a:noFill/>
          <a:ln>
            <a:noFill/>
          </a:ln>
        </p:spPr>
        <p:txBody>
          <a:bodyPr spcFirstLastPara="1" wrap="square" lIns="91425" tIns="91425" rIns="91425" bIns="91425" anchor="t" anchorCtr="0">
            <a:noAutofit/>
          </a:bodyPr>
          <a:lstStyle/>
          <a:p>
            <a:pPr marL="457200" lvl="0" indent="-406400" algn="l" rtl="0">
              <a:spcBef>
                <a:spcPts val="0"/>
              </a:spcBef>
              <a:spcAft>
                <a:spcPts val="0"/>
              </a:spcAft>
              <a:buClr>
                <a:schemeClr val="lt1"/>
              </a:buClr>
              <a:buSzPts val="2800"/>
              <a:buFont typeface="Calibri"/>
              <a:buChar char="-"/>
            </a:pPr>
            <a:r>
              <a:rPr lang="en-US" sz="2800">
                <a:solidFill>
                  <a:schemeClr val="lt1"/>
                </a:solidFill>
                <a:latin typeface="Calibri"/>
                <a:ea typeface="Calibri"/>
                <a:cs typeface="Calibri"/>
                <a:sym typeface="Calibri"/>
              </a:rPr>
              <a:t>Slack for team communication</a:t>
            </a:r>
            <a:endParaRPr sz="2800">
              <a:solidFill>
                <a:schemeClr val="lt1"/>
              </a:solidFill>
              <a:latin typeface="Calibri"/>
              <a:ea typeface="Calibri"/>
              <a:cs typeface="Calibri"/>
              <a:sym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bg>
      <p:bgPr>
        <a:solidFill>
          <a:schemeClr val="dk1"/>
        </a:solidFill>
        <a:effectLst/>
      </p:bgPr>
    </p:bg>
    <p:spTree>
      <p:nvGrpSpPr>
        <p:cNvPr id="1" name="Shape 394"/>
        <p:cNvGrpSpPr/>
        <p:nvPr/>
      </p:nvGrpSpPr>
      <p:grpSpPr>
        <a:xfrm>
          <a:off x="0" y="0"/>
          <a:ext cx="0" cy="0"/>
          <a:chOff x="0" y="0"/>
          <a:chExt cx="0" cy="0"/>
        </a:xfrm>
      </p:grpSpPr>
      <p:sp>
        <p:nvSpPr>
          <p:cNvPr id="395" name="Google Shape;395;p38"/>
          <p:cNvSpPr txBox="1">
            <a:spLocks noGrp="1"/>
          </p:cNvSpPr>
          <p:nvPr>
            <p:ph type="title"/>
          </p:nvPr>
        </p:nvSpPr>
        <p:spPr>
          <a:xfrm>
            <a:off x="1413156" y="483081"/>
            <a:ext cx="8266800" cy="10260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000"/>
              <a:buFont typeface="Twentieth Century"/>
              <a:buNone/>
            </a:pPr>
            <a:r>
              <a:rPr lang="en-US" sz="4000" b="1">
                <a:latin typeface="Twentieth Century"/>
                <a:ea typeface="Twentieth Century"/>
                <a:cs typeface="Twentieth Century"/>
                <a:sym typeface="Twentieth Century"/>
              </a:rPr>
              <a:t>MACHINE LEARNING</a:t>
            </a:r>
            <a:endParaRPr/>
          </a:p>
        </p:txBody>
      </p:sp>
      <p:sp>
        <p:nvSpPr>
          <p:cNvPr id="396" name="Google Shape;396;p38"/>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23</a:t>
            </a:fld>
            <a:endParaRPr/>
          </a:p>
        </p:txBody>
      </p:sp>
      <p:sp>
        <p:nvSpPr>
          <p:cNvPr id="397" name="Google Shape;397;p38"/>
          <p:cNvSpPr/>
          <p:nvPr/>
        </p:nvSpPr>
        <p:spPr>
          <a:xfrm>
            <a:off x="651751" y="674734"/>
            <a:ext cx="45600" cy="5327100"/>
          </a:xfrm>
          <a:prstGeom prst="rect">
            <a:avLst/>
          </a:prstGeom>
          <a:solidFill>
            <a:schemeClr val="accent6"/>
          </a:solidFill>
          <a:ln w="12700" cap="flat" cmpd="sng">
            <a:solidFill>
              <a:srgbClr val="593B1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98" name="Google Shape;398;p38"/>
          <p:cNvSpPr/>
          <p:nvPr/>
        </p:nvSpPr>
        <p:spPr>
          <a:xfrm>
            <a:off x="11633875" y="6432800"/>
            <a:ext cx="172368" cy="207144"/>
          </a:xfrm>
          <a:prstGeom prst="lightningBolt">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pic>
        <p:nvPicPr>
          <p:cNvPr id="399" name="Google Shape;399;p38"/>
          <p:cNvPicPr preferRelativeResize="0"/>
          <p:nvPr/>
        </p:nvPicPr>
        <p:blipFill rotWithShape="1">
          <a:blip r:embed="rId3">
            <a:alphaModFix/>
          </a:blip>
          <a:srcRect/>
          <a:stretch/>
        </p:blipFill>
        <p:spPr>
          <a:xfrm>
            <a:off x="1363124" y="1602950"/>
            <a:ext cx="2822150" cy="1563625"/>
          </a:xfrm>
          <a:prstGeom prst="rect">
            <a:avLst/>
          </a:prstGeom>
          <a:noFill/>
          <a:ln>
            <a:noFill/>
          </a:ln>
        </p:spPr>
      </p:pic>
      <p:pic>
        <p:nvPicPr>
          <p:cNvPr id="400" name="Google Shape;400;p38"/>
          <p:cNvPicPr preferRelativeResize="0"/>
          <p:nvPr/>
        </p:nvPicPr>
        <p:blipFill>
          <a:blip r:embed="rId4">
            <a:alphaModFix/>
          </a:blip>
          <a:stretch>
            <a:fillRect/>
          </a:stretch>
        </p:blipFill>
        <p:spPr>
          <a:xfrm>
            <a:off x="1335225" y="4292066"/>
            <a:ext cx="2648426" cy="1078185"/>
          </a:xfrm>
          <a:prstGeom prst="rect">
            <a:avLst/>
          </a:prstGeom>
          <a:noFill/>
          <a:ln>
            <a:noFill/>
          </a:ln>
        </p:spPr>
      </p:pic>
      <p:sp>
        <p:nvSpPr>
          <p:cNvPr id="401" name="Google Shape;401;p38"/>
          <p:cNvSpPr txBox="1"/>
          <p:nvPr/>
        </p:nvSpPr>
        <p:spPr>
          <a:xfrm>
            <a:off x="4489900" y="1402550"/>
            <a:ext cx="7437000" cy="2588100"/>
          </a:xfrm>
          <a:prstGeom prst="rect">
            <a:avLst/>
          </a:prstGeom>
          <a:noFill/>
          <a:ln>
            <a:noFill/>
          </a:ln>
        </p:spPr>
        <p:txBody>
          <a:bodyPr spcFirstLastPara="1" wrap="square" lIns="91425" tIns="91425" rIns="91425" bIns="91425" anchor="t" anchorCtr="0">
            <a:noAutofit/>
          </a:bodyPr>
          <a:lstStyle/>
          <a:p>
            <a:pPr marL="457200" lvl="0" indent="-406400" algn="l" rtl="0">
              <a:spcBef>
                <a:spcPts val="0"/>
              </a:spcBef>
              <a:spcAft>
                <a:spcPts val="0"/>
              </a:spcAft>
              <a:buClr>
                <a:schemeClr val="lt1"/>
              </a:buClr>
              <a:buSzPts val="2800"/>
              <a:buFont typeface="Calibri"/>
              <a:buChar char="-"/>
            </a:pPr>
            <a:r>
              <a:rPr lang="en-US" sz="2800">
                <a:solidFill>
                  <a:schemeClr val="lt1"/>
                </a:solidFill>
                <a:latin typeface="Calibri"/>
                <a:ea typeface="Calibri"/>
                <a:cs typeface="Calibri"/>
                <a:sym typeface="Calibri"/>
              </a:rPr>
              <a:t>Wide range of pretrained models for NLP tasks</a:t>
            </a:r>
            <a:endParaRPr sz="2800">
              <a:solidFill>
                <a:schemeClr val="lt1"/>
              </a:solidFill>
              <a:latin typeface="Calibri"/>
              <a:ea typeface="Calibri"/>
              <a:cs typeface="Calibri"/>
              <a:sym typeface="Calibri"/>
            </a:endParaRPr>
          </a:p>
          <a:p>
            <a:pPr marL="457200" lvl="0" indent="-406400" algn="l" rtl="0">
              <a:spcBef>
                <a:spcPts val="0"/>
              </a:spcBef>
              <a:spcAft>
                <a:spcPts val="0"/>
              </a:spcAft>
              <a:buClr>
                <a:schemeClr val="lt1"/>
              </a:buClr>
              <a:buSzPts val="2800"/>
              <a:buFont typeface="Calibri"/>
              <a:buChar char="-"/>
            </a:pPr>
            <a:r>
              <a:rPr lang="en-US" sz="2800">
                <a:solidFill>
                  <a:schemeClr val="lt1"/>
                </a:solidFill>
                <a:latin typeface="Calibri"/>
                <a:ea typeface="Calibri"/>
                <a:cs typeface="Calibri"/>
                <a:sym typeface="Calibri"/>
              </a:rPr>
              <a:t>Potentially beneficial for starting w/o a model</a:t>
            </a:r>
            <a:endParaRPr sz="2800">
              <a:solidFill>
                <a:schemeClr val="lt1"/>
              </a:solidFill>
              <a:latin typeface="Calibri"/>
              <a:ea typeface="Calibri"/>
              <a:cs typeface="Calibri"/>
              <a:sym typeface="Calibri"/>
            </a:endParaRPr>
          </a:p>
          <a:p>
            <a:pPr marL="457200" lvl="0" indent="-406400" algn="l" rtl="0">
              <a:spcBef>
                <a:spcPts val="0"/>
              </a:spcBef>
              <a:spcAft>
                <a:spcPts val="0"/>
              </a:spcAft>
              <a:buClr>
                <a:schemeClr val="lt1"/>
              </a:buClr>
              <a:buSzPts val="2800"/>
              <a:buFont typeface="Calibri"/>
              <a:buChar char="-"/>
            </a:pPr>
            <a:r>
              <a:rPr lang="en-US" sz="2800">
                <a:solidFill>
                  <a:schemeClr val="lt1"/>
                </a:solidFill>
                <a:latin typeface="Calibri"/>
                <a:ea typeface="Calibri"/>
                <a:cs typeface="Calibri"/>
                <a:sym typeface="Calibri"/>
              </a:rPr>
              <a:t>Tensorflow for testing the model with Google’s compute infrastructure</a:t>
            </a:r>
            <a:endParaRPr sz="2800">
              <a:solidFill>
                <a:schemeClr val="lt1"/>
              </a:solidFill>
              <a:latin typeface="Calibri"/>
              <a:ea typeface="Calibri"/>
              <a:cs typeface="Calibri"/>
              <a:sym typeface="Calibri"/>
            </a:endParaRPr>
          </a:p>
        </p:txBody>
      </p:sp>
      <p:sp>
        <p:nvSpPr>
          <p:cNvPr id="402" name="Google Shape;402;p38"/>
          <p:cNvSpPr txBox="1"/>
          <p:nvPr/>
        </p:nvSpPr>
        <p:spPr>
          <a:xfrm>
            <a:off x="4386200" y="3941025"/>
            <a:ext cx="7664400" cy="2588100"/>
          </a:xfrm>
          <a:prstGeom prst="rect">
            <a:avLst/>
          </a:prstGeom>
          <a:noFill/>
          <a:ln>
            <a:noFill/>
          </a:ln>
        </p:spPr>
        <p:txBody>
          <a:bodyPr spcFirstLastPara="1" wrap="square" lIns="91425" tIns="91425" rIns="91425" bIns="91425" anchor="t" anchorCtr="0">
            <a:noAutofit/>
          </a:bodyPr>
          <a:lstStyle/>
          <a:p>
            <a:pPr marL="457200" lvl="0" indent="-406400" algn="l" rtl="0">
              <a:spcBef>
                <a:spcPts val="0"/>
              </a:spcBef>
              <a:spcAft>
                <a:spcPts val="0"/>
              </a:spcAft>
              <a:buClr>
                <a:schemeClr val="lt1"/>
              </a:buClr>
              <a:buSzPts val="2800"/>
              <a:buFont typeface="Calibri"/>
              <a:buChar char="-"/>
            </a:pPr>
            <a:r>
              <a:rPr lang="en-US" sz="2800">
                <a:solidFill>
                  <a:schemeClr val="lt1"/>
                </a:solidFill>
                <a:latin typeface="Calibri"/>
                <a:ea typeface="Calibri"/>
                <a:cs typeface="Calibri"/>
                <a:sym typeface="Calibri"/>
              </a:rPr>
              <a:t>Ease of use, reducing model setup time by a lot.</a:t>
            </a:r>
            <a:endParaRPr sz="2800">
              <a:solidFill>
                <a:schemeClr val="lt1"/>
              </a:solidFill>
              <a:latin typeface="Calibri"/>
              <a:ea typeface="Calibri"/>
              <a:cs typeface="Calibri"/>
              <a:sym typeface="Calibri"/>
            </a:endParaRPr>
          </a:p>
          <a:p>
            <a:pPr marL="457200" lvl="0" indent="-406400" algn="l" rtl="0">
              <a:spcBef>
                <a:spcPts val="0"/>
              </a:spcBef>
              <a:spcAft>
                <a:spcPts val="0"/>
              </a:spcAft>
              <a:buClr>
                <a:schemeClr val="lt1"/>
              </a:buClr>
              <a:buSzPts val="2800"/>
              <a:buFont typeface="Calibri"/>
              <a:buChar char="-"/>
            </a:pPr>
            <a:r>
              <a:rPr lang="en-US" sz="2800">
                <a:solidFill>
                  <a:schemeClr val="lt1"/>
                </a:solidFill>
                <a:latin typeface="Calibri"/>
                <a:ea typeface="Calibri"/>
                <a:cs typeface="Calibri"/>
                <a:sym typeface="Calibri"/>
              </a:rPr>
              <a:t>Extensively customizable to fine tune to our needs.</a:t>
            </a:r>
            <a:endParaRPr sz="2800">
              <a:solidFill>
                <a:schemeClr val="lt1"/>
              </a:solidFill>
              <a:latin typeface="Calibri"/>
              <a:ea typeface="Calibri"/>
              <a:cs typeface="Calibri"/>
              <a:sym typeface="Calibri"/>
            </a:endParaRPr>
          </a:p>
          <a:p>
            <a:pPr marL="457200" lvl="0" indent="-406400" algn="l" rtl="0">
              <a:spcBef>
                <a:spcPts val="0"/>
              </a:spcBef>
              <a:spcAft>
                <a:spcPts val="0"/>
              </a:spcAft>
              <a:buClr>
                <a:schemeClr val="lt1"/>
              </a:buClr>
              <a:buSzPts val="2800"/>
              <a:buFont typeface="Calibri"/>
              <a:buChar char="-"/>
            </a:pPr>
            <a:r>
              <a:rPr lang="en-US" sz="2800">
                <a:solidFill>
                  <a:schemeClr val="lt1"/>
                </a:solidFill>
                <a:latin typeface="Calibri"/>
                <a:ea typeface="Calibri"/>
                <a:cs typeface="Calibri"/>
                <a:sym typeface="Calibri"/>
              </a:rPr>
              <a:t>5 labels, supports streaming and images both.</a:t>
            </a:r>
            <a:endParaRPr sz="2800">
              <a:solidFill>
                <a:schemeClr val="lt1"/>
              </a:solidFill>
              <a:latin typeface="Calibri"/>
              <a:ea typeface="Calibri"/>
              <a:cs typeface="Calibri"/>
              <a:sym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bg>
      <p:bgPr>
        <a:solidFill>
          <a:schemeClr val="dk1"/>
        </a:solidFill>
        <a:effectLst/>
      </p:bgPr>
    </p:bg>
    <p:spTree>
      <p:nvGrpSpPr>
        <p:cNvPr id="1" name="Shape 406"/>
        <p:cNvGrpSpPr/>
        <p:nvPr/>
      </p:nvGrpSpPr>
      <p:grpSpPr>
        <a:xfrm>
          <a:off x="0" y="0"/>
          <a:ext cx="0" cy="0"/>
          <a:chOff x="0" y="0"/>
          <a:chExt cx="0" cy="0"/>
        </a:xfrm>
      </p:grpSpPr>
      <p:sp>
        <p:nvSpPr>
          <p:cNvPr id="407" name="Google Shape;407;p39"/>
          <p:cNvSpPr txBox="1">
            <a:spLocks noGrp="1"/>
          </p:cNvSpPr>
          <p:nvPr>
            <p:ph type="title"/>
          </p:nvPr>
        </p:nvSpPr>
        <p:spPr>
          <a:xfrm>
            <a:off x="1329281" y="455231"/>
            <a:ext cx="8266800" cy="10260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000"/>
              <a:buFont typeface="Twentieth Century"/>
              <a:buNone/>
            </a:pPr>
            <a:r>
              <a:rPr lang="en-US" sz="4000" b="1">
                <a:latin typeface="Twentieth Century"/>
                <a:ea typeface="Twentieth Century"/>
                <a:cs typeface="Twentieth Century"/>
                <a:sym typeface="Twentieth Century"/>
              </a:rPr>
              <a:t>ALGORITHMS</a:t>
            </a:r>
            <a:endParaRPr/>
          </a:p>
        </p:txBody>
      </p:sp>
      <p:sp>
        <p:nvSpPr>
          <p:cNvPr id="408" name="Google Shape;408;p39"/>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24</a:t>
            </a:fld>
            <a:endParaRPr/>
          </a:p>
        </p:txBody>
      </p:sp>
      <p:sp>
        <p:nvSpPr>
          <p:cNvPr id="409" name="Google Shape;409;p39"/>
          <p:cNvSpPr/>
          <p:nvPr/>
        </p:nvSpPr>
        <p:spPr>
          <a:xfrm>
            <a:off x="651751" y="674734"/>
            <a:ext cx="45600" cy="5327100"/>
          </a:xfrm>
          <a:prstGeom prst="rect">
            <a:avLst/>
          </a:prstGeom>
          <a:solidFill>
            <a:schemeClr val="accent6"/>
          </a:solidFill>
          <a:ln w="12700" cap="flat" cmpd="sng">
            <a:solidFill>
              <a:srgbClr val="593B1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10" name="Google Shape;410;p39"/>
          <p:cNvSpPr txBox="1"/>
          <p:nvPr/>
        </p:nvSpPr>
        <p:spPr>
          <a:xfrm>
            <a:off x="1329275" y="1804175"/>
            <a:ext cx="10287000" cy="476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4000" b="1" u="sng">
                <a:solidFill>
                  <a:schemeClr val="lt1"/>
                </a:solidFill>
                <a:latin typeface="Quattrocento Sans"/>
                <a:ea typeface="Quattrocento Sans"/>
                <a:cs typeface="Quattrocento Sans"/>
                <a:sym typeface="Quattrocento Sans"/>
                <a:hlinkClick r:id="rId3">
                  <a:extLst>
                    <a:ext uri="{A12FA001-AC4F-418D-AE19-62706E023703}">
                      <ahyp:hlinkClr xmlns:ahyp="http://schemas.microsoft.com/office/drawing/2018/hyperlinkcolor" val="tx"/>
                    </a:ext>
                  </a:extLst>
                </a:hlinkClick>
              </a:rPr>
              <a:t>YOLO v8</a:t>
            </a:r>
            <a:br>
              <a:rPr lang="en-US" sz="1500" b="1">
                <a:solidFill>
                  <a:schemeClr val="lt1"/>
                </a:solidFill>
                <a:latin typeface="Quattrocento Sans"/>
                <a:ea typeface="Quattrocento Sans"/>
                <a:cs typeface="Quattrocento Sans"/>
                <a:sym typeface="Quattrocento Sans"/>
              </a:rPr>
            </a:br>
            <a:r>
              <a:rPr lang="en-US" sz="1500" b="1">
                <a:solidFill>
                  <a:schemeClr val="lt1"/>
                </a:solidFill>
                <a:latin typeface="Quattrocento Sans"/>
                <a:ea typeface="Quattrocento Sans"/>
                <a:cs typeface="Quattrocento Sans"/>
                <a:sym typeface="Quattrocento Sans"/>
              </a:rPr>
              <a:t> </a:t>
            </a:r>
            <a:endParaRPr sz="1500">
              <a:solidFill>
                <a:schemeClr val="lt1"/>
              </a:solidFill>
              <a:latin typeface="Quattrocento Sans"/>
              <a:ea typeface="Quattrocento Sans"/>
              <a:cs typeface="Quattrocento Sans"/>
              <a:sym typeface="Quattrocento Sans"/>
            </a:endParaRPr>
          </a:p>
          <a:p>
            <a:pPr marL="0" lvl="0" indent="0" algn="l" rtl="0">
              <a:spcBef>
                <a:spcPts val="0"/>
              </a:spcBef>
              <a:spcAft>
                <a:spcPts val="0"/>
              </a:spcAft>
              <a:buNone/>
            </a:pPr>
            <a:r>
              <a:rPr lang="en-US" sz="1500">
                <a:solidFill>
                  <a:schemeClr val="lt1"/>
                </a:solidFill>
                <a:latin typeface="Quattrocento Sans"/>
                <a:ea typeface="Quattrocento Sans"/>
                <a:cs typeface="Quattrocento Sans"/>
                <a:sym typeface="Quattrocento Sans"/>
              </a:rPr>
              <a:t>The YOLO v8 Stock Market Pattern Detection model is an object detection model based on the YOLO (You Only Look Once) framework. It is designed to detect various chart patterns in real-time stock market trading video data. The model aids traders and investors by automating the analysis of chart patterns, providing timely insights for informed decision-making. The model has been fine-tuned on a diverse dataset and achieved high accuracy in detecting and classifying stock market patterns in live trading scenarios.</a:t>
            </a:r>
            <a:endParaRPr sz="1500">
              <a:solidFill>
                <a:schemeClr val="lt1"/>
              </a:solidFill>
              <a:latin typeface="Quattrocento Sans"/>
              <a:ea typeface="Quattrocento Sans"/>
              <a:cs typeface="Quattrocento Sans"/>
              <a:sym typeface="Quattrocento Sans"/>
            </a:endParaRPr>
          </a:p>
          <a:p>
            <a:pPr marL="0" lvl="0" indent="0" algn="l" rtl="0">
              <a:spcBef>
                <a:spcPts val="0"/>
              </a:spcBef>
              <a:spcAft>
                <a:spcPts val="0"/>
              </a:spcAft>
              <a:buNone/>
            </a:pPr>
            <a:endParaRPr sz="1500">
              <a:solidFill>
                <a:schemeClr val="lt1"/>
              </a:solidFill>
              <a:latin typeface="Quattrocento Sans"/>
              <a:ea typeface="Quattrocento Sans"/>
              <a:cs typeface="Quattrocento Sans"/>
              <a:sym typeface="Quattrocento Sans"/>
            </a:endParaRPr>
          </a:p>
          <a:p>
            <a:pPr marL="0" lvl="0" indent="0" algn="l" rtl="0">
              <a:spcBef>
                <a:spcPts val="0"/>
              </a:spcBef>
              <a:spcAft>
                <a:spcPts val="0"/>
              </a:spcAft>
              <a:buNone/>
            </a:pPr>
            <a:r>
              <a:rPr lang="en-US" sz="4000" b="1" u="sng">
                <a:solidFill>
                  <a:schemeClr val="lt1"/>
                </a:solidFill>
                <a:latin typeface="Quattrocento Sans"/>
                <a:ea typeface="Quattrocento Sans"/>
                <a:cs typeface="Quattrocento Sans"/>
                <a:sym typeface="Quattrocento Sans"/>
                <a:hlinkClick r:id="rId4">
                  <a:extLst>
                    <a:ext uri="{A12FA001-AC4F-418D-AE19-62706E023703}">
                      <ahyp:hlinkClr xmlns:ahyp="http://schemas.microsoft.com/office/drawing/2018/hyperlinkcolor" val="tx"/>
                    </a:ext>
                  </a:extLst>
                </a:hlinkClick>
              </a:rPr>
              <a:t>LSTM</a:t>
            </a:r>
            <a:endParaRPr sz="1500">
              <a:solidFill>
                <a:schemeClr val="lt1"/>
              </a:solidFill>
              <a:latin typeface="Quattrocento Sans"/>
              <a:ea typeface="Quattrocento Sans"/>
              <a:cs typeface="Quattrocento Sans"/>
              <a:sym typeface="Quattrocento Sans"/>
            </a:endParaRPr>
          </a:p>
          <a:p>
            <a:pPr marL="0" lvl="0" indent="0" algn="l" rtl="0">
              <a:spcBef>
                <a:spcPts val="0"/>
              </a:spcBef>
              <a:spcAft>
                <a:spcPts val="0"/>
              </a:spcAft>
              <a:buNone/>
            </a:pPr>
            <a:br>
              <a:rPr lang="en-US" sz="1500">
                <a:solidFill>
                  <a:schemeClr val="lt1"/>
                </a:solidFill>
                <a:latin typeface="Quattrocento Sans"/>
                <a:ea typeface="Quattrocento Sans"/>
                <a:cs typeface="Quattrocento Sans"/>
                <a:sym typeface="Quattrocento Sans"/>
              </a:rPr>
            </a:br>
            <a:r>
              <a:rPr lang="en-US" sz="1500">
                <a:solidFill>
                  <a:schemeClr val="lt1"/>
                </a:solidFill>
                <a:latin typeface="Quattrocento Sans"/>
                <a:ea typeface="Quattrocento Sans"/>
                <a:cs typeface="Quattrocento Sans"/>
                <a:sym typeface="Quattrocento Sans"/>
              </a:rPr>
              <a:t>Using Seaborn and Matplotlib, analyzing the risk of a stock, based on its previous performance history. Also predicting future stock prices through a Long Short Term Memory (LSTM) method.</a:t>
            </a:r>
            <a:endParaRPr sz="1500">
              <a:solidFill>
                <a:schemeClr val="lt1"/>
              </a:solidFill>
              <a:latin typeface="Quattrocento Sans"/>
              <a:ea typeface="Quattrocento Sans"/>
              <a:cs typeface="Quattrocento Sans"/>
              <a:sym typeface="Quattrocento Sans"/>
            </a:endParaRPr>
          </a:p>
          <a:p>
            <a:pPr marL="0" lvl="0" indent="0" algn="l" rtl="0">
              <a:spcBef>
                <a:spcPts val="0"/>
              </a:spcBef>
              <a:spcAft>
                <a:spcPts val="0"/>
              </a:spcAft>
              <a:buNone/>
            </a:pPr>
            <a:endParaRPr sz="1500">
              <a:solidFill>
                <a:schemeClr val="lt1"/>
              </a:solidFill>
              <a:latin typeface="Quattrocento Sans"/>
              <a:ea typeface="Quattrocento Sans"/>
              <a:cs typeface="Quattrocento Sans"/>
              <a:sym typeface="Quattrocento Sans"/>
            </a:endParaRPr>
          </a:p>
        </p:txBody>
      </p:sp>
      <p:sp>
        <p:nvSpPr>
          <p:cNvPr id="411" name="Google Shape;411;p39"/>
          <p:cNvSpPr/>
          <p:nvPr/>
        </p:nvSpPr>
        <p:spPr>
          <a:xfrm>
            <a:off x="11633875" y="6432800"/>
            <a:ext cx="172368" cy="207144"/>
          </a:xfrm>
          <a:prstGeom prst="lightningBolt">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bg>
      <p:bgPr>
        <a:solidFill>
          <a:schemeClr val="dk1"/>
        </a:solidFill>
        <a:effectLst/>
      </p:bgPr>
    </p:bg>
    <p:spTree>
      <p:nvGrpSpPr>
        <p:cNvPr id="1" name="Shape 415"/>
        <p:cNvGrpSpPr/>
        <p:nvPr/>
      </p:nvGrpSpPr>
      <p:grpSpPr>
        <a:xfrm>
          <a:off x="0" y="0"/>
          <a:ext cx="0" cy="0"/>
          <a:chOff x="0" y="0"/>
          <a:chExt cx="0" cy="0"/>
        </a:xfrm>
      </p:grpSpPr>
      <p:sp>
        <p:nvSpPr>
          <p:cNvPr id="416" name="Google Shape;416;p40"/>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25</a:t>
            </a:fld>
            <a:endParaRPr/>
          </a:p>
        </p:txBody>
      </p:sp>
      <p:sp>
        <p:nvSpPr>
          <p:cNvPr id="417" name="Google Shape;417;p40"/>
          <p:cNvSpPr/>
          <p:nvPr/>
        </p:nvSpPr>
        <p:spPr>
          <a:xfrm>
            <a:off x="651751" y="674734"/>
            <a:ext cx="45600" cy="5327100"/>
          </a:xfrm>
          <a:prstGeom prst="rect">
            <a:avLst/>
          </a:prstGeom>
          <a:solidFill>
            <a:schemeClr val="accent6"/>
          </a:solidFill>
          <a:ln w="12700" cap="flat" cmpd="sng">
            <a:solidFill>
              <a:srgbClr val="593B1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18" name="Google Shape;418;p40"/>
          <p:cNvSpPr/>
          <p:nvPr/>
        </p:nvSpPr>
        <p:spPr>
          <a:xfrm>
            <a:off x="11633875" y="6432800"/>
            <a:ext cx="172368" cy="207144"/>
          </a:xfrm>
          <a:prstGeom prst="lightningBolt">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pic>
        <p:nvPicPr>
          <p:cNvPr id="419" name="Google Shape;419;p40"/>
          <p:cNvPicPr preferRelativeResize="0"/>
          <p:nvPr/>
        </p:nvPicPr>
        <p:blipFill>
          <a:blip r:embed="rId3">
            <a:alphaModFix/>
          </a:blip>
          <a:stretch>
            <a:fillRect/>
          </a:stretch>
        </p:blipFill>
        <p:spPr>
          <a:xfrm>
            <a:off x="501076" y="587825"/>
            <a:ext cx="11189850" cy="568234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Shape 423"/>
        <p:cNvGrpSpPr/>
        <p:nvPr/>
      </p:nvGrpSpPr>
      <p:grpSpPr>
        <a:xfrm>
          <a:off x="0" y="0"/>
          <a:ext cx="0" cy="0"/>
          <a:chOff x="0" y="0"/>
          <a:chExt cx="0" cy="0"/>
        </a:xfrm>
      </p:grpSpPr>
      <p:grpSp>
        <p:nvGrpSpPr>
          <p:cNvPr id="424" name="Google Shape;424;p41"/>
          <p:cNvGrpSpPr/>
          <p:nvPr/>
        </p:nvGrpSpPr>
        <p:grpSpPr>
          <a:xfrm rot="10800000">
            <a:off x="1497225" y="2737053"/>
            <a:ext cx="1511982" cy="938120"/>
            <a:chOff x="4780827" y="2384561"/>
            <a:chExt cx="3364445" cy="2087495"/>
          </a:xfrm>
        </p:grpSpPr>
        <p:sp>
          <p:nvSpPr>
            <p:cNvPr id="425" name="Google Shape;425;p41"/>
            <p:cNvSpPr/>
            <p:nvPr/>
          </p:nvSpPr>
          <p:spPr>
            <a:xfrm flipH="1">
              <a:off x="6583172" y="2384561"/>
              <a:ext cx="1562100" cy="2087495"/>
            </a:xfrm>
            <a:custGeom>
              <a:avLst/>
              <a:gdLst/>
              <a:ahLst/>
              <a:cxnLst/>
              <a:rect l="l" t="t" r="r" b="b"/>
              <a:pathLst>
                <a:path w="1041400" h="1391663" extrusionOk="0">
                  <a:moveTo>
                    <a:pt x="520700" y="0"/>
                  </a:moveTo>
                  <a:cubicBezTo>
                    <a:pt x="233125" y="0"/>
                    <a:pt x="0" y="233125"/>
                    <a:pt x="0" y="520700"/>
                  </a:cubicBezTo>
                  <a:lnTo>
                    <a:pt x="601" y="526665"/>
                  </a:lnTo>
                  <a:lnTo>
                    <a:pt x="0" y="530884"/>
                  </a:lnTo>
                  <a:cubicBezTo>
                    <a:pt x="1270" y="763309"/>
                    <a:pt x="141037" y="1339599"/>
                    <a:pt x="839841" y="1391663"/>
                  </a:cubicBezTo>
                  <a:cubicBezTo>
                    <a:pt x="756282" y="1328754"/>
                    <a:pt x="622088" y="1243235"/>
                    <a:pt x="596988" y="1070463"/>
                  </a:cubicBezTo>
                  <a:lnTo>
                    <a:pt x="595327" y="1033877"/>
                  </a:lnTo>
                  <a:lnTo>
                    <a:pt x="625639" y="1030821"/>
                  </a:lnTo>
                  <a:cubicBezTo>
                    <a:pt x="862914" y="982268"/>
                    <a:pt x="1041400" y="772328"/>
                    <a:pt x="1041400" y="520700"/>
                  </a:cubicBezTo>
                  <a:cubicBezTo>
                    <a:pt x="1041400" y="233125"/>
                    <a:pt x="808275" y="0"/>
                    <a:pt x="520700" y="0"/>
                  </a:cubicBezTo>
                  <a:close/>
                </a:path>
              </a:pathLst>
            </a:custGeom>
            <a:solidFill>
              <a:schemeClr val="accent6">
                <a:alpha val="50199"/>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26" name="Google Shape;426;p41"/>
            <p:cNvSpPr/>
            <p:nvPr/>
          </p:nvSpPr>
          <p:spPr>
            <a:xfrm flipH="1">
              <a:off x="4780827" y="2384561"/>
              <a:ext cx="1562100" cy="2087495"/>
            </a:xfrm>
            <a:custGeom>
              <a:avLst/>
              <a:gdLst/>
              <a:ahLst/>
              <a:cxnLst/>
              <a:rect l="l" t="t" r="r" b="b"/>
              <a:pathLst>
                <a:path w="1041400" h="1391663" extrusionOk="0">
                  <a:moveTo>
                    <a:pt x="520700" y="0"/>
                  </a:moveTo>
                  <a:cubicBezTo>
                    <a:pt x="233125" y="0"/>
                    <a:pt x="0" y="233125"/>
                    <a:pt x="0" y="520700"/>
                  </a:cubicBezTo>
                  <a:lnTo>
                    <a:pt x="601" y="526665"/>
                  </a:lnTo>
                  <a:lnTo>
                    <a:pt x="0" y="530884"/>
                  </a:lnTo>
                  <a:cubicBezTo>
                    <a:pt x="1270" y="763309"/>
                    <a:pt x="141037" y="1339599"/>
                    <a:pt x="839841" y="1391663"/>
                  </a:cubicBezTo>
                  <a:cubicBezTo>
                    <a:pt x="756282" y="1328754"/>
                    <a:pt x="622088" y="1243235"/>
                    <a:pt x="596988" y="1070463"/>
                  </a:cubicBezTo>
                  <a:lnTo>
                    <a:pt x="595327" y="1033877"/>
                  </a:lnTo>
                  <a:lnTo>
                    <a:pt x="625639" y="1030821"/>
                  </a:lnTo>
                  <a:cubicBezTo>
                    <a:pt x="862914" y="982268"/>
                    <a:pt x="1041400" y="772328"/>
                    <a:pt x="1041400" y="520700"/>
                  </a:cubicBezTo>
                  <a:cubicBezTo>
                    <a:pt x="1041400" y="233125"/>
                    <a:pt x="808275" y="0"/>
                    <a:pt x="520700" y="0"/>
                  </a:cubicBezTo>
                  <a:close/>
                </a:path>
              </a:pathLst>
            </a:custGeom>
            <a:solidFill>
              <a:schemeClr val="accent6">
                <a:alpha val="50199"/>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grpSp>
        <p:nvGrpSpPr>
          <p:cNvPr id="427" name="Google Shape;427;p41"/>
          <p:cNvGrpSpPr/>
          <p:nvPr/>
        </p:nvGrpSpPr>
        <p:grpSpPr>
          <a:xfrm>
            <a:off x="9241652" y="2667495"/>
            <a:ext cx="1511982" cy="938120"/>
            <a:chOff x="4780827" y="2384561"/>
            <a:chExt cx="3364445" cy="2087495"/>
          </a:xfrm>
        </p:grpSpPr>
        <p:sp>
          <p:nvSpPr>
            <p:cNvPr id="428" name="Google Shape;428;p41"/>
            <p:cNvSpPr/>
            <p:nvPr/>
          </p:nvSpPr>
          <p:spPr>
            <a:xfrm flipH="1">
              <a:off x="6583172" y="2384561"/>
              <a:ext cx="1562100" cy="2087495"/>
            </a:xfrm>
            <a:custGeom>
              <a:avLst/>
              <a:gdLst/>
              <a:ahLst/>
              <a:cxnLst/>
              <a:rect l="l" t="t" r="r" b="b"/>
              <a:pathLst>
                <a:path w="1041400" h="1391663" extrusionOk="0">
                  <a:moveTo>
                    <a:pt x="520700" y="0"/>
                  </a:moveTo>
                  <a:cubicBezTo>
                    <a:pt x="233125" y="0"/>
                    <a:pt x="0" y="233125"/>
                    <a:pt x="0" y="520700"/>
                  </a:cubicBezTo>
                  <a:lnTo>
                    <a:pt x="601" y="526665"/>
                  </a:lnTo>
                  <a:lnTo>
                    <a:pt x="0" y="530884"/>
                  </a:lnTo>
                  <a:cubicBezTo>
                    <a:pt x="1270" y="763309"/>
                    <a:pt x="141037" y="1339599"/>
                    <a:pt x="839841" y="1391663"/>
                  </a:cubicBezTo>
                  <a:cubicBezTo>
                    <a:pt x="756282" y="1328754"/>
                    <a:pt x="622088" y="1243235"/>
                    <a:pt x="596988" y="1070463"/>
                  </a:cubicBezTo>
                  <a:lnTo>
                    <a:pt x="595327" y="1033877"/>
                  </a:lnTo>
                  <a:lnTo>
                    <a:pt x="625639" y="1030821"/>
                  </a:lnTo>
                  <a:cubicBezTo>
                    <a:pt x="862914" y="982268"/>
                    <a:pt x="1041400" y="772328"/>
                    <a:pt x="1041400" y="520700"/>
                  </a:cubicBezTo>
                  <a:cubicBezTo>
                    <a:pt x="1041400" y="233125"/>
                    <a:pt x="808275" y="0"/>
                    <a:pt x="520700" y="0"/>
                  </a:cubicBezTo>
                  <a:close/>
                </a:path>
              </a:pathLst>
            </a:custGeom>
            <a:solidFill>
              <a:schemeClr val="accent1">
                <a:alpha val="4784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29" name="Google Shape;429;p41"/>
            <p:cNvSpPr/>
            <p:nvPr/>
          </p:nvSpPr>
          <p:spPr>
            <a:xfrm flipH="1">
              <a:off x="4780827" y="2384561"/>
              <a:ext cx="1562100" cy="2087495"/>
            </a:xfrm>
            <a:custGeom>
              <a:avLst/>
              <a:gdLst/>
              <a:ahLst/>
              <a:cxnLst/>
              <a:rect l="l" t="t" r="r" b="b"/>
              <a:pathLst>
                <a:path w="1041400" h="1391663" extrusionOk="0">
                  <a:moveTo>
                    <a:pt x="520700" y="0"/>
                  </a:moveTo>
                  <a:cubicBezTo>
                    <a:pt x="233125" y="0"/>
                    <a:pt x="0" y="233125"/>
                    <a:pt x="0" y="520700"/>
                  </a:cubicBezTo>
                  <a:lnTo>
                    <a:pt x="601" y="526665"/>
                  </a:lnTo>
                  <a:lnTo>
                    <a:pt x="0" y="530884"/>
                  </a:lnTo>
                  <a:cubicBezTo>
                    <a:pt x="1270" y="763309"/>
                    <a:pt x="141037" y="1339599"/>
                    <a:pt x="839841" y="1391663"/>
                  </a:cubicBezTo>
                  <a:cubicBezTo>
                    <a:pt x="756282" y="1328754"/>
                    <a:pt x="622088" y="1243235"/>
                    <a:pt x="596988" y="1070463"/>
                  </a:cubicBezTo>
                  <a:lnTo>
                    <a:pt x="595327" y="1033877"/>
                  </a:lnTo>
                  <a:lnTo>
                    <a:pt x="625639" y="1030821"/>
                  </a:lnTo>
                  <a:cubicBezTo>
                    <a:pt x="862914" y="982268"/>
                    <a:pt x="1041400" y="772328"/>
                    <a:pt x="1041400" y="520700"/>
                  </a:cubicBezTo>
                  <a:cubicBezTo>
                    <a:pt x="1041400" y="233125"/>
                    <a:pt x="808275" y="0"/>
                    <a:pt x="520700" y="0"/>
                  </a:cubicBezTo>
                  <a:close/>
                </a:path>
              </a:pathLst>
            </a:custGeom>
            <a:solidFill>
              <a:schemeClr val="accent1">
                <a:alpha val="4784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sp>
        <p:nvSpPr>
          <p:cNvPr id="430" name="Google Shape;430;p41"/>
          <p:cNvSpPr txBox="1">
            <a:spLocks noGrp="1"/>
          </p:cNvSpPr>
          <p:nvPr>
            <p:ph type="ctrTitle"/>
          </p:nvPr>
        </p:nvSpPr>
        <p:spPr>
          <a:xfrm>
            <a:off x="1524000" y="2571243"/>
            <a:ext cx="9144000" cy="9387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lt1"/>
              </a:buClr>
              <a:buSzPts val="4800"/>
              <a:buFont typeface="Twentieth Century"/>
              <a:buNone/>
            </a:pPr>
            <a:r>
              <a:rPr lang="en-US" sz="4800">
                <a:latin typeface="Twentieth Century"/>
                <a:ea typeface="Twentieth Century"/>
                <a:cs typeface="Twentieth Century"/>
                <a:sym typeface="Twentieth Century"/>
              </a:rPr>
              <a:t>DIAGRAMS</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bg>
      <p:bgPr>
        <a:solidFill>
          <a:schemeClr val="dk1"/>
        </a:solidFill>
        <a:effectLst/>
      </p:bgPr>
    </p:bg>
    <p:spTree>
      <p:nvGrpSpPr>
        <p:cNvPr id="1" name="Shape 434"/>
        <p:cNvGrpSpPr/>
        <p:nvPr/>
      </p:nvGrpSpPr>
      <p:grpSpPr>
        <a:xfrm>
          <a:off x="0" y="0"/>
          <a:ext cx="0" cy="0"/>
          <a:chOff x="0" y="0"/>
          <a:chExt cx="0" cy="0"/>
        </a:xfrm>
      </p:grpSpPr>
      <p:sp>
        <p:nvSpPr>
          <p:cNvPr id="435" name="Google Shape;435;p42"/>
          <p:cNvSpPr txBox="1">
            <a:spLocks noGrp="1"/>
          </p:cNvSpPr>
          <p:nvPr>
            <p:ph type="title"/>
          </p:nvPr>
        </p:nvSpPr>
        <p:spPr>
          <a:xfrm>
            <a:off x="1267241" y="541447"/>
            <a:ext cx="8266889" cy="102593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000"/>
              <a:buFont typeface="Twentieth Century"/>
              <a:buNone/>
            </a:pPr>
            <a:r>
              <a:rPr lang="en-US" sz="4000" b="1">
                <a:latin typeface="Twentieth Century"/>
                <a:ea typeface="Twentieth Century"/>
                <a:cs typeface="Twentieth Century"/>
                <a:sym typeface="Twentieth Century"/>
              </a:rPr>
              <a:t>CONCEPTUAL DIAGRAM</a:t>
            </a:r>
            <a:endParaRPr/>
          </a:p>
        </p:txBody>
      </p:sp>
      <p:sp>
        <p:nvSpPr>
          <p:cNvPr id="436" name="Google Shape;436;p4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27</a:t>
            </a:fld>
            <a:endParaRPr/>
          </a:p>
        </p:txBody>
      </p:sp>
      <p:sp>
        <p:nvSpPr>
          <p:cNvPr id="437" name="Google Shape;437;p42"/>
          <p:cNvSpPr/>
          <p:nvPr/>
        </p:nvSpPr>
        <p:spPr>
          <a:xfrm>
            <a:off x="651751" y="674734"/>
            <a:ext cx="45719" cy="5327232"/>
          </a:xfrm>
          <a:prstGeom prst="rect">
            <a:avLst/>
          </a:prstGeom>
          <a:solidFill>
            <a:schemeClr val="accent6"/>
          </a:solidFill>
          <a:ln w="12700" cap="flat" cmpd="sng">
            <a:solidFill>
              <a:srgbClr val="593B1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438" name="Google Shape;438;p42"/>
          <p:cNvPicPr preferRelativeResize="0"/>
          <p:nvPr/>
        </p:nvPicPr>
        <p:blipFill rotWithShape="1">
          <a:blip r:embed="rId3">
            <a:alphaModFix/>
          </a:blip>
          <a:srcRect/>
          <a:stretch/>
        </p:blipFill>
        <p:spPr>
          <a:xfrm>
            <a:off x="2091049" y="1686250"/>
            <a:ext cx="8009899" cy="4004474"/>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bg>
      <p:bgPr>
        <a:solidFill>
          <a:schemeClr val="dk1"/>
        </a:solidFill>
        <a:effectLst/>
      </p:bgPr>
    </p:bg>
    <p:spTree>
      <p:nvGrpSpPr>
        <p:cNvPr id="1" name="Shape 442"/>
        <p:cNvGrpSpPr/>
        <p:nvPr/>
      </p:nvGrpSpPr>
      <p:grpSpPr>
        <a:xfrm>
          <a:off x="0" y="0"/>
          <a:ext cx="0" cy="0"/>
          <a:chOff x="0" y="0"/>
          <a:chExt cx="0" cy="0"/>
        </a:xfrm>
      </p:grpSpPr>
      <p:sp>
        <p:nvSpPr>
          <p:cNvPr id="443" name="Google Shape;443;p43"/>
          <p:cNvSpPr txBox="1">
            <a:spLocks noGrp="1"/>
          </p:cNvSpPr>
          <p:nvPr>
            <p:ph type="title"/>
          </p:nvPr>
        </p:nvSpPr>
        <p:spPr>
          <a:xfrm>
            <a:off x="1267241" y="541447"/>
            <a:ext cx="8266889" cy="102593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000"/>
              <a:buFont typeface="Twentieth Century"/>
              <a:buNone/>
            </a:pPr>
            <a:r>
              <a:rPr lang="en-US" sz="4000" b="1">
                <a:latin typeface="Twentieth Century"/>
                <a:ea typeface="Twentieth Century"/>
                <a:cs typeface="Twentieth Century"/>
                <a:sym typeface="Twentieth Century"/>
              </a:rPr>
              <a:t>CLASS DIAGRAM</a:t>
            </a:r>
            <a:endParaRPr/>
          </a:p>
        </p:txBody>
      </p:sp>
      <p:sp>
        <p:nvSpPr>
          <p:cNvPr id="444" name="Google Shape;444;p4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28</a:t>
            </a:fld>
            <a:endParaRPr/>
          </a:p>
        </p:txBody>
      </p:sp>
      <p:sp>
        <p:nvSpPr>
          <p:cNvPr id="445" name="Google Shape;445;p43"/>
          <p:cNvSpPr/>
          <p:nvPr/>
        </p:nvSpPr>
        <p:spPr>
          <a:xfrm>
            <a:off x="651751" y="674734"/>
            <a:ext cx="45719" cy="5327232"/>
          </a:xfrm>
          <a:prstGeom prst="rect">
            <a:avLst/>
          </a:prstGeom>
          <a:solidFill>
            <a:schemeClr val="accent6"/>
          </a:solidFill>
          <a:ln w="12700" cap="flat" cmpd="sng">
            <a:solidFill>
              <a:srgbClr val="593B1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446" name="Google Shape;446;p43"/>
          <p:cNvPicPr preferRelativeResize="0"/>
          <p:nvPr/>
        </p:nvPicPr>
        <p:blipFill>
          <a:blip r:embed="rId3">
            <a:alphaModFix/>
          </a:blip>
          <a:stretch>
            <a:fillRect/>
          </a:stretch>
        </p:blipFill>
        <p:spPr>
          <a:xfrm>
            <a:off x="2018963" y="1567375"/>
            <a:ext cx="8154074" cy="41929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bg>
      <p:bgPr>
        <a:solidFill>
          <a:schemeClr val="dk1"/>
        </a:solidFill>
        <a:effectLst/>
      </p:bgPr>
    </p:bg>
    <p:spTree>
      <p:nvGrpSpPr>
        <p:cNvPr id="1" name="Shape 450"/>
        <p:cNvGrpSpPr/>
        <p:nvPr/>
      </p:nvGrpSpPr>
      <p:grpSpPr>
        <a:xfrm>
          <a:off x="0" y="0"/>
          <a:ext cx="0" cy="0"/>
          <a:chOff x="0" y="0"/>
          <a:chExt cx="0" cy="0"/>
        </a:xfrm>
      </p:grpSpPr>
      <p:sp>
        <p:nvSpPr>
          <p:cNvPr id="451" name="Google Shape;451;p44"/>
          <p:cNvSpPr txBox="1">
            <a:spLocks noGrp="1"/>
          </p:cNvSpPr>
          <p:nvPr>
            <p:ph type="title"/>
          </p:nvPr>
        </p:nvSpPr>
        <p:spPr>
          <a:xfrm>
            <a:off x="1267241" y="541447"/>
            <a:ext cx="8266889" cy="102593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000"/>
              <a:buFont typeface="Twentieth Century"/>
              <a:buNone/>
            </a:pPr>
            <a:r>
              <a:rPr lang="en-US" sz="4000" b="1">
                <a:latin typeface="Twentieth Century"/>
                <a:ea typeface="Twentieth Century"/>
                <a:cs typeface="Twentieth Century"/>
                <a:sym typeface="Twentieth Century"/>
              </a:rPr>
              <a:t>SEQUENCE DIAGRAM</a:t>
            </a:r>
            <a:endParaRPr/>
          </a:p>
        </p:txBody>
      </p:sp>
      <p:sp>
        <p:nvSpPr>
          <p:cNvPr id="452" name="Google Shape;452;p4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29</a:t>
            </a:fld>
            <a:endParaRPr/>
          </a:p>
        </p:txBody>
      </p:sp>
      <p:sp>
        <p:nvSpPr>
          <p:cNvPr id="453" name="Google Shape;453;p44"/>
          <p:cNvSpPr/>
          <p:nvPr/>
        </p:nvSpPr>
        <p:spPr>
          <a:xfrm>
            <a:off x="651751" y="674734"/>
            <a:ext cx="45719" cy="5327232"/>
          </a:xfrm>
          <a:prstGeom prst="rect">
            <a:avLst/>
          </a:prstGeom>
          <a:solidFill>
            <a:schemeClr val="accent6"/>
          </a:solidFill>
          <a:ln w="12700" cap="flat" cmpd="sng">
            <a:solidFill>
              <a:srgbClr val="593B1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454" name="Google Shape;454;p44"/>
          <p:cNvPicPr preferRelativeResize="0"/>
          <p:nvPr/>
        </p:nvPicPr>
        <p:blipFill rotWithShape="1">
          <a:blip r:embed="rId3">
            <a:alphaModFix/>
          </a:blip>
          <a:srcRect/>
          <a:stretch/>
        </p:blipFill>
        <p:spPr>
          <a:xfrm>
            <a:off x="1787278" y="1567377"/>
            <a:ext cx="8617424" cy="466364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bg>
      <p:bgPr>
        <a:solidFill>
          <a:schemeClr val="dk1"/>
        </a:solidFill>
        <a:effectLst/>
      </p:bgPr>
    </p:bg>
    <p:spTree>
      <p:nvGrpSpPr>
        <p:cNvPr id="1" name="Shape 171"/>
        <p:cNvGrpSpPr/>
        <p:nvPr/>
      </p:nvGrpSpPr>
      <p:grpSpPr>
        <a:xfrm>
          <a:off x="0" y="0"/>
          <a:ext cx="0" cy="0"/>
          <a:chOff x="0" y="0"/>
          <a:chExt cx="0" cy="0"/>
        </a:xfrm>
      </p:grpSpPr>
      <p:sp>
        <p:nvSpPr>
          <p:cNvPr id="172" name="Google Shape;172;p18"/>
          <p:cNvSpPr/>
          <p:nvPr/>
        </p:nvSpPr>
        <p:spPr>
          <a:xfrm>
            <a:off x="1772701" y="1536276"/>
            <a:ext cx="1590300" cy="1605000"/>
          </a:xfrm>
          <a:prstGeom prst="ellipse">
            <a:avLst/>
          </a:prstGeom>
          <a:gradFill>
            <a:gsLst>
              <a:gs pos="0">
                <a:srgbClr val="F2FBF8"/>
              </a:gs>
              <a:gs pos="19000">
                <a:srgbClr val="92E5CF"/>
              </a:gs>
              <a:gs pos="74000">
                <a:srgbClr val="92E5CF"/>
              </a:gs>
              <a:gs pos="100000">
                <a:srgbClr val="B6EEDF"/>
              </a:gs>
            </a:gsLst>
            <a:lin ang="5400012" scaled="0"/>
          </a:gradFill>
          <a:ln w="12700" cap="flat" cmpd="sng">
            <a:solidFill>
              <a:srgbClr val="11493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73" name="Google Shape;173;p18"/>
          <p:cNvSpPr/>
          <p:nvPr/>
        </p:nvSpPr>
        <p:spPr>
          <a:xfrm>
            <a:off x="783602" y="558028"/>
            <a:ext cx="45600" cy="5758200"/>
          </a:xfrm>
          <a:prstGeom prst="rect">
            <a:avLst/>
          </a:prstGeom>
          <a:solidFill>
            <a:schemeClr val="accent6"/>
          </a:solidFill>
          <a:ln w="12700" cap="flat" cmpd="sng">
            <a:solidFill>
              <a:srgbClr val="593B1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74" name="Google Shape;174;p18"/>
          <p:cNvSpPr/>
          <p:nvPr/>
        </p:nvSpPr>
        <p:spPr>
          <a:xfrm>
            <a:off x="5045931" y="1488295"/>
            <a:ext cx="1594500" cy="1605000"/>
          </a:xfrm>
          <a:prstGeom prst="ellipse">
            <a:avLst/>
          </a:prstGeom>
          <a:solidFill>
            <a:srgbClr val="729133"/>
          </a:solidFill>
          <a:ln w="12700" cap="flat" cmpd="sng">
            <a:solidFill>
              <a:srgbClr val="11493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75" name="Google Shape;175;p18"/>
          <p:cNvSpPr/>
          <p:nvPr/>
        </p:nvSpPr>
        <p:spPr>
          <a:xfrm>
            <a:off x="8211312" y="1488295"/>
            <a:ext cx="1518000" cy="1570200"/>
          </a:xfrm>
          <a:prstGeom prst="ellipse">
            <a:avLst/>
          </a:prstGeom>
          <a:solidFill>
            <a:srgbClr val="00B0F0"/>
          </a:solidFill>
          <a:ln w="12700" cap="flat" cmpd="sng">
            <a:solidFill>
              <a:srgbClr val="11493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76" name="Google Shape;176;p18"/>
          <p:cNvSpPr/>
          <p:nvPr/>
        </p:nvSpPr>
        <p:spPr>
          <a:xfrm>
            <a:off x="1841728" y="4082980"/>
            <a:ext cx="1521300" cy="1605000"/>
          </a:xfrm>
          <a:prstGeom prst="ellipse">
            <a:avLst/>
          </a:prstGeom>
          <a:solidFill>
            <a:srgbClr val="002060"/>
          </a:solidFill>
          <a:ln w="12700" cap="flat" cmpd="sng">
            <a:solidFill>
              <a:srgbClr val="11493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77" name="Google Shape;177;p18"/>
          <p:cNvSpPr/>
          <p:nvPr/>
        </p:nvSpPr>
        <p:spPr>
          <a:xfrm>
            <a:off x="5030266" y="4109568"/>
            <a:ext cx="1604100" cy="1605000"/>
          </a:xfrm>
          <a:prstGeom prst="ellipse">
            <a:avLst/>
          </a:prstGeom>
          <a:solidFill>
            <a:srgbClr val="C00000"/>
          </a:solidFill>
          <a:ln w="12700" cap="flat" cmpd="sng">
            <a:solidFill>
              <a:srgbClr val="11493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78" name="Google Shape;178;p18"/>
          <p:cNvSpPr/>
          <p:nvPr/>
        </p:nvSpPr>
        <p:spPr>
          <a:xfrm>
            <a:off x="8277059" y="4136173"/>
            <a:ext cx="1521300" cy="1551900"/>
          </a:xfrm>
          <a:prstGeom prst="ellipse">
            <a:avLst/>
          </a:prstGeom>
          <a:solidFill>
            <a:srgbClr val="FFC000"/>
          </a:solidFill>
          <a:ln w="12700" cap="flat" cmpd="sng">
            <a:solidFill>
              <a:srgbClr val="11493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179" name="Google Shape;179;p18" descr="A person standing in front of water&#10;&#10;Description automatically generated"/>
          <p:cNvPicPr preferRelativeResize="0"/>
          <p:nvPr/>
        </p:nvPicPr>
        <p:blipFill rotWithShape="1">
          <a:blip r:embed="rId3">
            <a:alphaModFix/>
          </a:blip>
          <a:srcRect/>
          <a:stretch/>
        </p:blipFill>
        <p:spPr>
          <a:xfrm>
            <a:off x="1841727" y="1637164"/>
            <a:ext cx="1473446" cy="1448546"/>
          </a:xfrm>
          <a:prstGeom prst="rect">
            <a:avLst/>
          </a:prstGeom>
          <a:noFill/>
          <a:ln>
            <a:noFill/>
          </a:ln>
        </p:spPr>
      </p:pic>
      <p:pic>
        <p:nvPicPr>
          <p:cNvPr id="180" name="Google Shape;180;p18" descr="A person wearing sunglasses and standing in front of a building&#10;&#10;Description automatically generated"/>
          <p:cNvPicPr preferRelativeResize="0"/>
          <p:nvPr/>
        </p:nvPicPr>
        <p:blipFill rotWithShape="1">
          <a:blip r:embed="rId4">
            <a:alphaModFix/>
          </a:blip>
          <a:srcRect/>
          <a:stretch/>
        </p:blipFill>
        <p:spPr>
          <a:xfrm>
            <a:off x="5114958" y="1621941"/>
            <a:ext cx="1456397" cy="1372547"/>
          </a:xfrm>
          <a:prstGeom prst="rect">
            <a:avLst/>
          </a:prstGeom>
          <a:noFill/>
          <a:ln>
            <a:noFill/>
          </a:ln>
        </p:spPr>
      </p:pic>
      <p:pic>
        <p:nvPicPr>
          <p:cNvPr id="181" name="Google Shape;181;p18" descr="A person with long hair smiling&#10;&#10;Description automatically generated"/>
          <p:cNvPicPr preferRelativeResize="0"/>
          <p:nvPr/>
        </p:nvPicPr>
        <p:blipFill rotWithShape="1">
          <a:blip r:embed="rId5">
            <a:alphaModFix/>
          </a:blip>
          <a:srcRect/>
          <a:stretch/>
        </p:blipFill>
        <p:spPr>
          <a:xfrm>
            <a:off x="8279041" y="1557903"/>
            <a:ext cx="1382508" cy="1436585"/>
          </a:xfrm>
          <a:prstGeom prst="rect">
            <a:avLst/>
          </a:prstGeom>
          <a:noFill/>
          <a:ln>
            <a:noFill/>
          </a:ln>
        </p:spPr>
      </p:pic>
      <p:pic>
        <p:nvPicPr>
          <p:cNvPr id="182" name="Google Shape;182;p18" descr="A person smiling at camera&#10;&#10;Description automatically generated"/>
          <p:cNvPicPr preferRelativeResize="0"/>
          <p:nvPr/>
        </p:nvPicPr>
        <p:blipFill rotWithShape="1">
          <a:blip r:embed="rId6">
            <a:alphaModFix/>
          </a:blip>
          <a:srcRect/>
          <a:stretch/>
        </p:blipFill>
        <p:spPr>
          <a:xfrm>
            <a:off x="1908229" y="4194704"/>
            <a:ext cx="1414618" cy="1414618"/>
          </a:xfrm>
          <a:prstGeom prst="rect">
            <a:avLst/>
          </a:prstGeom>
          <a:noFill/>
          <a:ln>
            <a:noFill/>
          </a:ln>
        </p:spPr>
      </p:pic>
      <p:pic>
        <p:nvPicPr>
          <p:cNvPr id="183" name="Google Shape;183;p18" descr="A person in a pink dress&#10;&#10;Description automatically generated"/>
          <p:cNvPicPr preferRelativeResize="0"/>
          <p:nvPr/>
        </p:nvPicPr>
        <p:blipFill rotWithShape="1">
          <a:blip r:embed="rId7">
            <a:alphaModFix/>
          </a:blip>
          <a:srcRect/>
          <a:stretch/>
        </p:blipFill>
        <p:spPr>
          <a:xfrm>
            <a:off x="5114958" y="4194704"/>
            <a:ext cx="1434792" cy="1434792"/>
          </a:xfrm>
          <a:prstGeom prst="rect">
            <a:avLst/>
          </a:prstGeom>
          <a:noFill/>
          <a:ln>
            <a:noFill/>
          </a:ln>
        </p:spPr>
      </p:pic>
      <p:pic>
        <p:nvPicPr>
          <p:cNvPr id="184" name="Google Shape;184;p18" descr="A person with glasses and a beard&#10;&#10;Description automatically generated"/>
          <p:cNvPicPr preferRelativeResize="0"/>
          <p:nvPr/>
        </p:nvPicPr>
        <p:blipFill rotWithShape="1">
          <a:blip r:embed="rId8">
            <a:alphaModFix/>
          </a:blip>
          <a:srcRect/>
          <a:stretch/>
        </p:blipFill>
        <p:spPr>
          <a:xfrm>
            <a:off x="8357312" y="4248583"/>
            <a:ext cx="1360739" cy="1360739"/>
          </a:xfrm>
          <a:prstGeom prst="rect">
            <a:avLst/>
          </a:prstGeom>
          <a:noFill/>
          <a:ln>
            <a:noFill/>
          </a:ln>
        </p:spPr>
      </p:pic>
      <p:sp>
        <p:nvSpPr>
          <p:cNvPr id="185" name="Google Shape;185;p18"/>
          <p:cNvSpPr txBox="1"/>
          <p:nvPr/>
        </p:nvSpPr>
        <p:spPr>
          <a:xfrm>
            <a:off x="1390323" y="3304561"/>
            <a:ext cx="2286000" cy="265200"/>
          </a:xfrm>
          <a:prstGeom prst="rect">
            <a:avLst/>
          </a:prstGeom>
          <a:noFill/>
          <a:ln>
            <a:noFill/>
          </a:ln>
        </p:spPr>
        <p:txBody>
          <a:bodyPr spcFirstLastPara="1" wrap="square" lIns="91425" tIns="45700" rIns="91425" bIns="45700" anchor="ctr" anchorCtr="0">
            <a:normAutofit fontScale="92500"/>
          </a:bodyPr>
          <a:lstStyle/>
          <a:p>
            <a:pPr marL="0" marR="0" lvl="0" indent="0" algn="ctr" rtl="0">
              <a:lnSpc>
                <a:spcPct val="100000"/>
              </a:lnSpc>
              <a:spcBef>
                <a:spcPts val="0"/>
              </a:spcBef>
              <a:spcAft>
                <a:spcPts val="0"/>
              </a:spcAft>
              <a:buClr>
                <a:schemeClr val="lt1"/>
              </a:buClr>
              <a:buSzPts val="1400"/>
              <a:buFont typeface="Arial"/>
              <a:buNone/>
            </a:pPr>
            <a:r>
              <a:rPr lang="en-US" sz="1400" b="0" i="0" u="none" strike="noStrike" cap="none">
                <a:solidFill>
                  <a:schemeClr val="lt1"/>
                </a:solidFill>
                <a:latin typeface="Calibri"/>
                <a:ea typeface="Calibri"/>
                <a:cs typeface="Calibri"/>
                <a:sym typeface="Calibri"/>
              </a:rPr>
              <a:t>Venkatesh Nidumukkala</a:t>
            </a:r>
            <a:endParaRPr sz="1400" b="0" i="0" u="none" strike="noStrike" cap="none">
              <a:solidFill>
                <a:schemeClr val="lt1"/>
              </a:solidFill>
              <a:latin typeface="Calibri"/>
              <a:ea typeface="Calibri"/>
              <a:cs typeface="Calibri"/>
              <a:sym typeface="Calibri"/>
            </a:endParaRPr>
          </a:p>
        </p:txBody>
      </p:sp>
      <p:sp>
        <p:nvSpPr>
          <p:cNvPr id="186" name="Google Shape;186;p18"/>
          <p:cNvSpPr txBox="1"/>
          <p:nvPr/>
        </p:nvSpPr>
        <p:spPr>
          <a:xfrm>
            <a:off x="7940279" y="3296412"/>
            <a:ext cx="2286000" cy="265200"/>
          </a:xfrm>
          <a:prstGeom prst="rect">
            <a:avLst/>
          </a:prstGeom>
          <a:noFill/>
          <a:ln>
            <a:noFill/>
          </a:ln>
        </p:spPr>
        <p:txBody>
          <a:bodyPr spcFirstLastPara="1" wrap="square" lIns="91425" tIns="45700" rIns="91425" bIns="45700" anchor="ctr" anchorCtr="0">
            <a:normAutofit fontScale="92500"/>
          </a:bodyPr>
          <a:lstStyle/>
          <a:p>
            <a:pPr marL="0" marR="0" lvl="0" indent="0" algn="ctr" rtl="0">
              <a:lnSpc>
                <a:spcPct val="100000"/>
              </a:lnSpc>
              <a:spcBef>
                <a:spcPts val="0"/>
              </a:spcBef>
              <a:spcAft>
                <a:spcPts val="0"/>
              </a:spcAft>
              <a:buClr>
                <a:schemeClr val="lt1"/>
              </a:buClr>
              <a:buSzPts val="1400"/>
              <a:buFont typeface="Arial"/>
              <a:buNone/>
            </a:pPr>
            <a:r>
              <a:rPr lang="en-US" sz="1400" b="0" i="0" u="none" strike="noStrike" cap="none">
                <a:solidFill>
                  <a:schemeClr val="lt1"/>
                </a:solidFill>
                <a:latin typeface="Calibri"/>
                <a:ea typeface="Calibri"/>
                <a:cs typeface="Calibri"/>
                <a:sym typeface="Calibri"/>
              </a:rPr>
              <a:t>Mani Chandana Kilaru</a:t>
            </a:r>
            <a:endParaRPr/>
          </a:p>
        </p:txBody>
      </p:sp>
      <p:sp>
        <p:nvSpPr>
          <p:cNvPr id="187" name="Google Shape;187;p18"/>
          <p:cNvSpPr txBox="1"/>
          <p:nvPr/>
        </p:nvSpPr>
        <p:spPr>
          <a:xfrm>
            <a:off x="1390323" y="3569737"/>
            <a:ext cx="2286000" cy="265200"/>
          </a:xfrm>
          <a:prstGeom prst="rect">
            <a:avLst/>
          </a:prstGeom>
          <a:noFill/>
          <a:ln>
            <a:noFill/>
          </a:ln>
        </p:spPr>
        <p:txBody>
          <a:bodyPr spcFirstLastPara="1" wrap="square" lIns="91425" tIns="45700" rIns="91425" bIns="45700" anchor="ctr" anchorCtr="0">
            <a:normAutofit fontScale="92500"/>
          </a:bodyPr>
          <a:lstStyle/>
          <a:p>
            <a:pPr marL="0" marR="0" lvl="0" indent="0" algn="ctr" rtl="0">
              <a:lnSpc>
                <a:spcPct val="100000"/>
              </a:lnSpc>
              <a:spcBef>
                <a:spcPts val="0"/>
              </a:spcBef>
              <a:spcAft>
                <a:spcPts val="0"/>
              </a:spcAft>
              <a:buClr>
                <a:srgbClr val="7F7F7F"/>
              </a:buClr>
              <a:buSzPts val="1400"/>
              <a:buFont typeface="Arial"/>
              <a:buNone/>
            </a:pPr>
            <a:r>
              <a:rPr lang="en-US" sz="1400" b="0" i="0" u="none" strike="noStrike" cap="none">
                <a:solidFill>
                  <a:srgbClr val="7F7F7F"/>
                </a:solidFill>
                <a:latin typeface="Calibri"/>
                <a:ea typeface="Calibri"/>
                <a:cs typeface="Calibri"/>
                <a:sym typeface="Calibri"/>
              </a:rPr>
              <a:t>Backend Developer</a:t>
            </a:r>
            <a:endParaRPr/>
          </a:p>
        </p:txBody>
      </p:sp>
      <p:sp>
        <p:nvSpPr>
          <p:cNvPr id="188" name="Google Shape;188;p18"/>
          <p:cNvSpPr txBox="1"/>
          <p:nvPr/>
        </p:nvSpPr>
        <p:spPr>
          <a:xfrm>
            <a:off x="4665301" y="3355996"/>
            <a:ext cx="2286000" cy="265200"/>
          </a:xfrm>
          <a:prstGeom prst="rect">
            <a:avLst/>
          </a:prstGeom>
          <a:noFill/>
          <a:ln>
            <a:noFill/>
          </a:ln>
        </p:spPr>
        <p:txBody>
          <a:bodyPr spcFirstLastPara="1" wrap="square" lIns="91425" tIns="45700" rIns="91425" bIns="45700" anchor="ctr" anchorCtr="0">
            <a:normAutofit fontScale="92500"/>
          </a:bodyPr>
          <a:lstStyle/>
          <a:p>
            <a:pPr marL="0" marR="0" lvl="0" indent="0" algn="ctr" rtl="0">
              <a:lnSpc>
                <a:spcPct val="100000"/>
              </a:lnSpc>
              <a:spcBef>
                <a:spcPts val="0"/>
              </a:spcBef>
              <a:spcAft>
                <a:spcPts val="0"/>
              </a:spcAft>
              <a:buClr>
                <a:schemeClr val="lt1"/>
              </a:buClr>
              <a:buSzPts val="1400"/>
              <a:buFont typeface="Arial"/>
              <a:buNone/>
            </a:pPr>
            <a:r>
              <a:rPr lang="en-US" sz="1400" b="0" i="0" u="none" strike="noStrike" cap="none">
                <a:solidFill>
                  <a:schemeClr val="lt1"/>
                </a:solidFill>
                <a:latin typeface="Calibri"/>
                <a:ea typeface="Calibri"/>
                <a:cs typeface="Calibri"/>
                <a:sym typeface="Calibri"/>
              </a:rPr>
              <a:t>Ankit Mhatre</a:t>
            </a:r>
            <a:endParaRPr/>
          </a:p>
        </p:txBody>
      </p:sp>
      <p:sp>
        <p:nvSpPr>
          <p:cNvPr id="189" name="Google Shape;189;p18"/>
          <p:cNvSpPr txBox="1"/>
          <p:nvPr/>
        </p:nvSpPr>
        <p:spPr>
          <a:xfrm>
            <a:off x="4665301" y="3593935"/>
            <a:ext cx="2286000" cy="265200"/>
          </a:xfrm>
          <a:prstGeom prst="rect">
            <a:avLst/>
          </a:prstGeom>
          <a:noFill/>
          <a:ln>
            <a:noFill/>
          </a:ln>
        </p:spPr>
        <p:txBody>
          <a:bodyPr spcFirstLastPara="1" wrap="square" lIns="91425" tIns="45700" rIns="91425" bIns="45700" anchor="ctr" anchorCtr="0">
            <a:normAutofit fontScale="85000" lnSpcReduction="10000"/>
          </a:bodyPr>
          <a:lstStyle/>
          <a:p>
            <a:pPr marL="0" marR="0" lvl="0" indent="0" algn="ctr" rtl="0">
              <a:lnSpc>
                <a:spcPct val="100000"/>
              </a:lnSpc>
              <a:spcBef>
                <a:spcPts val="0"/>
              </a:spcBef>
              <a:spcAft>
                <a:spcPts val="0"/>
              </a:spcAft>
              <a:buClr>
                <a:srgbClr val="7F7F7F"/>
              </a:buClr>
              <a:buSzPct val="100000"/>
              <a:buFont typeface="Arial"/>
              <a:buNone/>
            </a:pPr>
            <a:r>
              <a:rPr lang="en-US" sz="1400" b="0" i="0" u="none" strike="noStrike" cap="none">
                <a:solidFill>
                  <a:srgbClr val="7F7F7F"/>
                </a:solidFill>
                <a:latin typeface="Calibri"/>
                <a:ea typeface="Calibri"/>
                <a:cs typeface="Calibri"/>
                <a:sym typeface="Calibri"/>
              </a:rPr>
              <a:t>Project Manager / ML Engineer</a:t>
            </a:r>
            <a:endParaRPr/>
          </a:p>
        </p:txBody>
      </p:sp>
      <p:sp>
        <p:nvSpPr>
          <p:cNvPr id="190" name="Google Shape;190;p18"/>
          <p:cNvSpPr txBox="1"/>
          <p:nvPr/>
        </p:nvSpPr>
        <p:spPr>
          <a:xfrm>
            <a:off x="7894681" y="3534298"/>
            <a:ext cx="2286000" cy="265200"/>
          </a:xfrm>
          <a:prstGeom prst="rect">
            <a:avLst/>
          </a:prstGeom>
          <a:noFill/>
          <a:ln>
            <a:noFill/>
          </a:ln>
        </p:spPr>
        <p:txBody>
          <a:bodyPr spcFirstLastPara="1" wrap="square" lIns="91425" tIns="45700" rIns="91425" bIns="45700" anchor="ctr" anchorCtr="0">
            <a:normAutofit fontScale="92500"/>
          </a:bodyPr>
          <a:lstStyle/>
          <a:p>
            <a:pPr marL="0" marR="0" lvl="0" indent="0" algn="ctr" rtl="0">
              <a:lnSpc>
                <a:spcPct val="100000"/>
              </a:lnSpc>
              <a:spcBef>
                <a:spcPts val="0"/>
              </a:spcBef>
              <a:spcAft>
                <a:spcPts val="0"/>
              </a:spcAft>
              <a:buClr>
                <a:srgbClr val="7F7F7F"/>
              </a:buClr>
              <a:buSzPts val="1400"/>
              <a:buFont typeface="Arial"/>
              <a:buNone/>
            </a:pPr>
            <a:r>
              <a:rPr lang="en-US" sz="1400" b="0" i="0" u="none" strike="noStrike" cap="none">
                <a:solidFill>
                  <a:srgbClr val="7F7F7F"/>
                </a:solidFill>
                <a:latin typeface="Calibri"/>
                <a:ea typeface="Calibri"/>
                <a:cs typeface="Calibri"/>
                <a:sym typeface="Calibri"/>
              </a:rPr>
              <a:t>Front End Developer</a:t>
            </a:r>
            <a:endParaRPr/>
          </a:p>
        </p:txBody>
      </p:sp>
      <p:sp>
        <p:nvSpPr>
          <p:cNvPr id="191" name="Google Shape;191;p18"/>
          <p:cNvSpPr txBox="1"/>
          <p:nvPr/>
        </p:nvSpPr>
        <p:spPr>
          <a:xfrm>
            <a:off x="1459350" y="5824696"/>
            <a:ext cx="2286000" cy="265200"/>
          </a:xfrm>
          <a:prstGeom prst="rect">
            <a:avLst/>
          </a:prstGeom>
          <a:noFill/>
          <a:ln>
            <a:noFill/>
          </a:ln>
        </p:spPr>
        <p:txBody>
          <a:bodyPr spcFirstLastPara="1" wrap="square" lIns="91425" tIns="45700" rIns="91425" bIns="45700" anchor="ctr" anchorCtr="0">
            <a:normAutofit fontScale="92500"/>
          </a:bodyPr>
          <a:lstStyle/>
          <a:p>
            <a:pPr marL="0" marR="0" lvl="0" indent="0" algn="ctr" rtl="0">
              <a:lnSpc>
                <a:spcPct val="100000"/>
              </a:lnSpc>
              <a:spcBef>
                <a:spcPts val="0"/>
              </a:spcBef>
              <a:spcAft>
                <a:spcPts val="0"/>
              </a:spcAft>
              <a:buClr>
                <a:schemeClr val="lt1"/>
              </a:buClr>
              <a:buSzPts val="1400"/>
              <a:buFont typeface="Arial"/>
              <a:buNone/>
            </a:pPr>
            <a:r>
              <a:rPr lang="en-US" sz="1400" b="0" i="0" u="none" strike="noStrike" cap="none">
                <a:solidFill>
                  <a:schemeClr val="lt1"/>
                </a:solidFill>
                <a:latin typeface="Calibri"/>
                <a:ea typeface="Calibri"/>
                <a:cs typeface="Calibri"/>
                <a:sym typeface="Calibri"/>
              </a:rPr>
              <a:t>Tejaswi Koppula</a:t>
            </a:r>
            <a:endParaRPr sz="1400" b="0" i="0" u="none" strike="noStrike" cap="none">
              <a:solidFill>
                <a:schemeClr val="lt1"/>
              </a:solidFill>
              <a:latin typeface="Calibri"/>
              <a:ea typeface="Calibri"/>
              <a:cs typeface="Calibri"/>
              <a:sym typeface="Calibri"/>
            </a:endParaRPr>
          </a:p>
        </p:txBody>
      </p:sp>
      <p:sp>
        <p:nvSpPr>
          <p:cNvPr id="192" name="Google Shape;192;p18"/>
          <p:cNvSpPr txBox="1"/>
          <p:nvPr/>
        </p:nvSpPr>
        <p:spPr>
          <a:xfrm>
            <a:off x="7940279" y="5816547"/>
            <a:ext cx="2286000" cy="265200"/>
          </a:xfrm>
          <a:prstGeom prst="rect">
            <a:avLst/>
          </a:prstGeom>
          <a:noFill/>
          <a:ln>
            <a:noFill/>
          </a:ln>
        </p:spPr>
        <p:txBody>
          <a:bodyPr spcFirstLastPara="1" wrap="square" lIns="91425" tIns="45700" rIns="91425" bIns="45700" anchor="ctr" anchorCtr="0">
            <a:normAutofit fontScale="92500"/>
          </a:bodyPr>
          <a:lstStyle/>
          <a:p>
            <a:pPr marL="0" marR="0" lvl="0" indent="0" algn="ctr" rtl="0">
              <a:lnSpc>
                <a:spcPct val="100000"/>
              </a:lnSpc>
              <a:spcBef>
                <a:spcPts val="0"/>
              </a:spcBef>
              <a:spcAft>
                <a:spcPts val="0"/>
              </a:spcAft>
              <a:buClr>
                <a:schemeClr val="lt1"/>
              </a:buClr>
              <a:buSzPts val="1400"/>
              <a:buFont typeface="Arial"/>
              <a:buNone/>
            </a:pPr>
            <a:r>
              <a:rPr lang="en-US" sz="1400" b="0" i="0" u="none" strike="noStrike" cap="none">
                <a:solidFill>
                  <a:schemeClr val="lt1"/>
                </a:solidFill>
                <a:latin typeface="Calibri"/>
                <a:ea typeface="Calibri"/>
                <a:cs typeface="Calibri"/>
                <a:sym typeface="Calibri"/>
              </a:rPr>
              <a:t>Charan Raju m</a:t>
            </a:r>
            <a:endParaRPr/>
          </a:p>
        </p:txBody>
      </p:sp>
      <p:sp>
        <p:nvSpPr>
          <p:cNvPr id="193" name="Google Shape;193;p18"/>
          <p:cNvSpPr txBox="1"/>
          <p:nvPr/>
        </p:nvSpPr>
        <p:spPr>
          <a:xfrm>
            <a:off x="1459350" y="6089872"/>
            <a:ext cx="2286000" cy="265200"/>
          </a:xfrm>
          <a:prstGeom prst="rect">
            <a:avLst/>
          </a:prstGeom>
          <a:noFill/>
          <a:ln>
            <a:noFill/>
          </a:ln>
        </p:spPr>
        <p:txBody>
          <a:bodyPr spcFirstLastPara="1" wrap="square" lIns="91425" tIns="45700" rIns="91425" bIns="45700" anchor="ctr" anchorCtr="0">
            <a:normAutofit fontScale="92500"/>
          </a:bodyPr>
          <a:lstStyle/>
          <a:p>
            <a:pPr marL="0" marR="0" lvl="0" indent="0" algn="ctr" rtl="0">
              <a:lnSpc>
                <a:spcPct val="100000"/>
              </a:lnSpc>
              <a:spcBef>
                <a:spcPts val="0"/>
              </a:spcBef>
              <a:spcAft>
                <a:spcPts val="0"/>
              </a:spcAft>
              <a:buClr>
                <a:srgbClr val="7F7F7F"/>
              </a:buClr>
              <a:buSzPts val="1400"/>
              <a:buFont typeface="Arial"/>
              <a:buNone/>
            </a:pPr>
            <a:r>
              <a:rPr lang="en-US" sz="1400" b="0" i="0" u="none" strike="noStrike" cap="none">
                <a:solidFill>
                  <a:srgbClr val="7F7F7F"/>
                </a:solidFill>
                <a:latin typeface="Calibri"/>
                <a:ea typeface="Calibri"/>
                <a:cs typeface="Calibri"/>
                <a:sym typeface="Calibri"/>
              </a:rPr>
              <a:t>Backend Developer</a:t>
            </a:r>
            <a:endParaRPr/>
          </a:p>
        </p:txBody>
      </p:sp>
      <p:sp>
        <p:nvSpPr>
          <p:cNvPr id="194" name="Google Shape;194;p18"/>
          <p:cNvSpPr txBox="1"/>
          <p:nvPr/>
        </p:nvSpPr>
        <p:spPr>
          <a:xfrm>
            <a:off x="4734328" y="5876131"/>
            <a:ext cx="2286000" cy="265200"/>
          </a:xfrm>
          <a:prstGeom prst="rect">
            <a:avLst/>
          </a:prstGeom>
          <a:noFill/>
          <a:ln>
            <a:noFill/>
          </a:ln>
        </p:spPr>
        <p:txBody>
          <a:bodyPr spcFirstLastPara="1" wrap="square" lIns="91425" tIns="45700" rIns="91425" bIns="45700" anchor="ctr" anchorCtr="0">
            <a:normAutofit fontScale="92500" lnSpcReduction="20000"/>
          </a:bodyPr>
          <a:lstStyle/>
          <a:p>
            <a:pPr marL="0" marR="0" lvl="0" indent="0" algn="ctr" rtl="0">
              <a:lnSpc>
                <a:spcPct val="100000"/>
              </a:lnSpc>
              <a:spcBef>
                <a:spcPts val="0"/>
              </a:spcBef>
              <a:spcAft>
                <a:spcPts val="0"/>
              </a:spcAft>
              <a:buClr>
                <a:schemeClr val="lt1"/>
              </a:buClr>
              <a:buSzPct val="100000"/>
              <a:buFont typeface="Arial"/>
              <a:buNone/>
            </a:pPr>
            <a:r>
              <a:rPr lang="en-US" sz="1400" b="0" i="0" u="none" strike="noStrike" cap="none">
                <a:solidFill>
                  <a:schemeClr val="lt1"/>
                </a:solidFill>
                <a:latin typeface="Calibri"/>
                <a:ea typeface="Calibri"/>
                <a:cs typeface="Calibri"/>
                <a:sym typeface="Calibri"/>
              </a:rPr>
              <a:t>Uma Maheshwari Bichinepally</a:t>
            </a:r>
            <a:endParaRPr sz="1400" b="0" i="0" u="none" strike="noStrike" cap="none">
              <a:solidFill>
                <a:schemeClr val="lt1"/>
              </a:solidFill>
              <a:latin typeface="Calibri"/>
              <a:ea typeface="Calibri"/>
              <a:cs typeface="Calibri"/>
              <a:sym typeface="Calibri"/>
            </a:endParaRPr>
          </a:p>
        </p:txBody>
      </p:sp>
      <p:sp>
        <p:nvSpPr>
          <p:cNvPr id="195" name="Google Shape;195;p18"/>
          <p:cNvSpPr txBox="1"/>
          <p:nvPr/>
        </p:nvSpPr>
        <p:spPr>
          <a:xfrm>
            <a:off x="4734328" y="6114070"/>
            <a:ext cx="2286000" cy="265200"/>
          </a:xfrm>
          <a:prstGeom prst="rect">
            <a:avLst/>
          </a:prstGeom>
          <a:noFill/>
          <a:ln>
            <a:noFill/>
          </a:ln>
        </p:spPr>
        <p:txBody>
          <a:bodyPr spcFirstLastPara="1" wrap="square" lIns="91425" tIns="45700" rIns="91425" bIns="45700" anchor="ctr" anchorCtr="0">
            <a:normAutofit fontScale="92500"/>
          </a:bodyPr>
          <a:lstStyle/>
          <a:p>
            <a:pPr marL="0" marR="0" lvl="0" indent="0" algn="ctr" rtl="0">
              <a:lnSpc>
                <a:spcPct val="100000"/>
              </a:lnSpc>
              <a:spcBef>
                <a:spcPts val="0"/>
              </a:spcBef>
              <a:spcAft>
                <a:spcPts val="0"/>
              </a:spcAft>
              <a:buClr>
                <a:srgbClr val="7F7F7F"/>
              </a:buClr>
              <a:buSzPts val="1400"/>
              <a:buFont typeface="Arial"/>
              <a:buNone/>
            </a:pPr>
            <a:r>
              <a:rPr lang="en-US" sz="1400" b="0" i="0" u="none" strike="noStrike" cap="none">
                <a:solidFill>
                  <a:srgbClr val="7F7F7F"/>
                </a:solidFill>
                <a:latin typeface="Calibri"/>
                <a:ea typeface="Calibri"/>
                <a:cs typeface="Calibri"/>
                <a:sym typeface="Calibri"/>
              </a:rPr>
              <a:t>UI/UX Developer</a:t>
            </a:r>
            <a:endParaRPr/>
          </a:p>
        </p:txBody>
      </p:sp>
      <p:sp>
        <p:nvSpPr>
          <p:cNvPr id="196" name="Google Shape;196;p18"/>
          <p:cNvSpPr txBox="1"/>
          <p:nvPr/>
        </p:nvSpPr>
        <p:spPr>
          <a:xfrm>
            <a:off x="7894681" y="6089872"/>
            <a:ext cx="2286000" cy="265200"/>
          </a:xfrm>
          <a:prstGeom prst="rect">
            <a:avLst/>
          </a:prstGeom>
          <a:noFill/>
          <a:ln>
            <a:noFill/>
          </a:ln>
        </p:spPr>
        <p:txBody>
          <a:bodyPr spcFirstLastPara="1" wrap="square" lIns="91425" tIns="45700" rIns="91425" bIns="45700" anchor="ctr" anchorCtr="0">
            <a:normAutofit fontScale="92500"/>
          </a:bodyPr>
          <a:lstStyle/>
          <a:p>
            <a:pPr marL="0" marR="0" lvl="0" indent="0" algn="ctr" rtl="0">
              <a:lnSpc>
                <a:spcPct val="100000"/>
              </a:lnSpc>
              <a:spcBef>
                <a:spcPts val="0"/>
              </a:spcBef>
              <a:spcAft>
                <a:spcPts val="0"/>
              </a:spcAft>
              <a:buClr>
                <a:srgbClr val="7F7F7F"/>
              </a:buClr>
              <a:buSzPts val="1400"/>
              <a:buFont typeface="Arial"/>
              <a:buNone/>
            </a:pPr>
            <a:r>
              <a:rPr lang="en-US" sz="1400" b="0" i="0" u="none" strike="noStrike" cap="none">
                <a:solidFill>
                  <a:srgbClr val="7F7F7F"/>
                </a:solidFill>
                <a:latin typeface="Calibri"/>
                <a:ea typeface="Calibri"/>
                <a:cs typeface="Calibri"/>
                <a:sym typeface="Calibri"/>
              </a:rPr>
              <a:t>Tester</a:t>
            </a:r>
            <a:endParaRPr/>
          </a:p>
        </p:txBody>
      </p:sp>
      <p:sp>
        <p:nvSpPr>
          <p:cNvPr id="197" name="Google Shape;197;p18"/>
          <p:cNvSpPr txBox="1"/>
          <p:nvPr/>
        </p:nvSpPr>
        <p:spPr>
          <a:xfrm>
            <a:off x="1584875" y="295700"/>
            <a:ext cx="5133900" cy="854100"/>
          </a:xfrm>
          <a:prstGeom prst="rect">
            <a:avLst/>
          </a:prstGeom>
          <a:noFill/>
          <a:ln>
            <a:noFill/>
          </a:ln>
        </p:spPr>
        <p:txBody>
          <a:bodyPr spcFirstLastPara="1" wrap="square" lIns="91425" tIns="45700" rIns="91425" bIns="45700" anchor="b" anchorCtr="0">
            <a:normAutofit fontScale="70000" lnSpcReduction="10000"/>
          </a:bodyPr>
          <a:lstStyle/>
          <a:p>
            <a:pPr marL="0" marR="0" lvl="0" indent="0" algn="l" rtl="0">
              <a:lnSpc>
                <a:spcPct val="90000"/>
              </a:lnSpc>
              <a:spcBef>
                <a:spcPts val="0"/>
              </a:spcBef>
              <a:spcAft>
                <a:spcPts val="0"/>
              </a:spcAft>
              <a:buClr>
                <a:schemeClr val="lt1"/>
              </a:buClr>
              <a:buSzPct val="100000"/>
              <a:buFont typeface="Twentieth Century"/>
              <a:buNone/>
            </a:pPr>
            <a:r>
              <a:rPr lang="en-US" sz="4000" b="1">
                <a:solidFill>
                  <a:schemeClr val="lt1"/>
                </a:solidFill>
                <a:latin typeface="Twentieth Century"/>
                <a:ea typeface="Twentieth Century"/>
                <a:cs typeface="Twentieth Century"/>
                <a:sym typeface="Twentieth Century"/>
              </a:rPr>
              <a:t>Team Member Roles and Responsiblities</a:t>
            </a:r>
            <a:endParaRPr sz="4000" b="1">
              <a:solidFill>
                <a:schemeClr val="lt1"/>
              </a:solidFill>
              <a:latin typeface="Twentieth Century"/>
              <a:ea typeface="Twentieth Century"/>
              <a:cs typeface="Twentieth Century"/>
              <a:sym typeface="Twentieth Century"/>
            </a:endParaRPr>
          </a:p>
          <a:p>
            <a:pPr marL="0" marR="0" lvl="0" indent="0" algn="ctr" rtl="0">
              <a:lnSpc>
                <a:spcPct val="90000"/>
              </a:lnSpc>
              <a:spcBef>
                <a:spcPts val="0"/>
              </a:spcBef>
              <a:spcAft>
                <a:spcPts val="0"/>
              </a:spcAft>
              <a:buClr>
                <a:schemeClr val="lt1"/>
              </a:buClr>
              <a:buSzPct val="100000"/>
              <a:buFont typeface="Twentieth Century"/>
              <a:buNone/>
            </a:pPr>
            <a:endParaRPr sz="4000" b="1">
              <a:solidFill>
                <a:schemeClr val="lt1"/>
              </a:solidFill>
              <a:latin typeface="Twentieth Century"/>
              <a:ea typeface="Twentieth Century"/>
              <a:cs typeface="Twentieth Century"/>
              <a:sym typeface="Twentieth Century"/>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bg>
      <p:bgPr>
        <a:solidFill>
          <a:schemeClr val="dk1"/>
        </a:solidFill>
        <a:effectLst/>
      </p:bgPr>
    </p:bg>
    <p:spTree>
      <p:nvGrpSpPr>
        <p:cNvPr id="1" name="Shape 458"/>
        <p:cNvGrpSpPr/>
        <p:nvPr/>
      </p:nvGrpSpPr>
      <p:grpSpPr>
        <a:xfrm>
          <a:off x="0" y="0"/>
          <a:ext cx="0" cy="0"/>
          <a:chOff x="0" y="0"/>
          <a:chExt cx="0" cy="0"/>
        </a:xfrm>
      </p:grpSpPr>
      <p:sp>
        <p:nvSpPr>
          <p:cNvPr id="459" name="Google Shape;459;p45"/>
          <p:cNvSpPr txBox="1">
            <a:spLocks noGrp="1"/>
          </p:cNvSpPr>
          <p:nvPr>
            <p:ph type="title"/>
          </p:nvPr>
        </p:nvSpPr>
        <p:spPr>
          <a:xfrm>
            <a:off x="1267241" y="541447"/>
            <a:ext cx="8266889" cy="102593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000"/>
              <a:buFont typeface="Twentieth Century"/>
              <a:buNone/>
            </a:pPr>
            <a:r>
              <a:rPr lang="en-US" sz="4000" b="1">
                <a:latin typeface="Twentieth Century"/>
                <a:ea typeface="Twentieth Century"/>
                <a:cs typeface="Twentieth Century"/>
                <a:sym typeface="Twentieth Century"/>
              </a:rPr>
              <a:t>STATE DIAGRAM</a:t>
            </a:r>
            <a:endParaRPr/>
          </a:p>
        </p:txBody>
      </p:sp>
      <p:sp>
        <p:nvSpPr>
          <p:cNvPr id="460" name="Google Shape;460;p4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30</a:t>
            </a:fld>
            <a:endParaRPr/>
          </a:p>
        </p:txBody>
      </p:sp>
      <p:sp>
        <p:nvSpPr>
          <p:cNvPr id="461" name="Google Shape;461;p45"/>
          <p:cNvSpPr/>
          <p:nvPr/>
        </p:nvSpPr>
        <p:spPr>
          <a:xfrm>
            <a:off x="651751" y="674734"/>
            <a:ext cx="45719" cy="5327232"/>
          </a:xfrm>
          <a:prstGeom prst="rect">
            <a:avLst/>
          </a:prstGeom>
          <a:solidFill>
            <a:schemeClr val="accent6"/>
          </a:solidFill>
          <a:ln w="12700" cap="flat" cmpd="sng">
            <a:solidFill>
              <a:srgbClr val="593B1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462" name="Google Shape;462;p45"/>
          <p:cNvPicPr preferRelativeResize="0"/>
          <p:nvPr/>
        </p:nvPicPr>
        <p:blipFill>
          <a:blip r:embed="rId3">
            <a:alphaModFix/>
          </a:blip>
          <a:stretch>
            <a:fillRect/>
          </a:stretch>
        </p:blipFill>
        <p:spPr>
          <a:xfrm>
            <a:off x="2803063" y="1439225"/>
            <a:ext cx="6585876" cy="5170726"/>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bg>
      <p:bgPr>
        <a:solidFill>
          <a:schemeClr val="dk1"/>
        </a:solidFill>
        <a:effectLst/>
      </p:bgPr>
    </p:bg>
    <p:spTree>
      <p:nvGrpSpPr>
        <p:cNvPr id="1" name="Shape 466"/>
        <p:cNvGrpSpPr/>
        <p:nvPr/>
      </p:nvGrpSpPr>
      <p:grpSpPr>
        <a:xfrm>
          <a:off x="0" y="0"/>
          <a:ext cx="0" cy="0"/>
          <a:chOff x="0" y="0"/>
          <a:chExt cx="0" cy="0"/>
        </a:xfrm>
      </p:grpSpPr>
      <p:sp>
        <p:nvSpPr>
          <p:cNvPr id="467" name="Google Shape;467;p46"/>
          <p:cNvSpPr txBox="1">
            <a:spLocks noGrp="1"/>
          </p:cNvSpPr>
          <p:nvPr>
            <p:ph type="title"/>
          </p:nvPr>
        </p:nvSpPr>
        <p:spPr>
          <a:xfrm>
            <a:off x="1267241" y="541447"/>
            <a:ext cx="8266889" cy="102593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000"/>
              <a:buFont typeface="Twentieth Century"/>
              <a:buNone/>
            </a:pPr>
            <a:r>
              <a:rPr lang="en-US" sz="4000" b="1">
                <a:latin typeface="Twentieth Century"/>
                <a:ea typeface="Twentieth Century"/>
                <a:cs typeface="Twentieth Century"/>
                <a:sym typeface="Twentieth Century"/>
              </a:rPr>
              <a:t>CONTEXT DIAGRAM</a:t>
            </a:r>
            <a:endParaRPr/>
          </a:p>
        </p:txBody>
      </p:sp>
      <p:sp>
        <p:nvSpPr>
          <p:cNvPr id="468" name="Google Shape;468;p4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31</a:t>
            </a:fld>
            <a:endParaRPr/>
          </a:p>
        </p:txBody>
      </p:sp>
      <p:sp>
        <p:nvSpPr>
          <p:cNvPr id="469" name="Google Shape;469;p46"/>
          <p:cNvSpPr/>
          <p:nvPr/>
        </p:nvSpPr>
        <p:spPr>
          <a:xfrm>
            <a:off x="651751" y="674734"/>
            <a:ext cx="45719" cy="5327232"/>
          </a:xfrm>
          <a:prstGeom prst="rect">
            <a:avLst/>
          </a:prstGeom>
          <a:solidFill>
            <a:schemeClr val="accent6"/>
          </a:solidFill>
          <a:ln w="12700" cap="flat" cmpd="sng">
            <a:solidFill>
              <a:srgbClr val="593B1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470" name="Google Shape;470;p46"/>
          <p:cNvPicPr preferRelativeResize="0"/>
          <p:nvPr/>
        </p:nvPicPr>
        <p:blipFill rotWithShape="1">
          <a:blip r:embed="rId3">
            <a:alphaModFix/>
          </a:blip>
          <a:srcRect/>
          <a:stretch/>
        </p:blipFill>
        <p:spPr>
          <a:xfrm>
            <a:off x="3597236" y="1567364"/>
            <a:ext cx="4997522" cy="5068662"/>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75"/>
        <p:cNvGrpSpPr/>
        <p:nvPr/>
      </p:nvGrpSpPr>
      <p:grpSpPr>
        <a:xfrm>
          <a:off x="0" y="0"/>
          <a:ext cx="0" cy="0"/>
          <a:chOff x="0" y="0"/>
          <a:chExt cx="0" cy="0"/>
        </a:xfrm>
      </p:grpSpPr>
      <p:graphicFrame>
        <p:nvGraphicFramePr>
          <p:cNvPr id="476" name="Google Shape;476;p47"/>
          <p:cNvGraphicFramePr/>
          <p:nvPr/>
        </p:nvGraphicFramePr>
        <p:xfrm>
          <a:off x="857425" y="812513"/>
          <a:ext cx="3000000" cy="3000000"/>
        </p:xfrm>
        <a:graphic>
          <a:graphicData uri="http://schemas.openxmlformats.org/drawingml/2006/table">
            <a:tbl>
              <a:tblPr>
                <a:noFill/>
                <a:tableStyleId>{4D0356BB-5A3B-481F-80C4-0DB4944693F5}</a:tableStyleId>
              </a:tblPr>
              <a:tblGrid>
                <a:gridCol w="1296300">
                  <a:extLst>
                    <a:ext uri="{9D8B030D-6E8A-4147-A177-3AD203B41FA5}">
                      <a16:colId xmlns:a16="http://schemas.microsoft.com/office/drawing/2014/main" val="20000"/>
                    </a:ext>
                  </a:extLst>
                </a:gridCol>
                <a:gridCol w="2050925">
                  <a:extLst>
                    <a:ext uri="{9D8B030D-6E8A-4147-A177-3AD203B41FA5}">
                      <a16:colId xmlns:a16="http://schemas.microsoft.com/office/drawing/2014/main" val="20001"/>
                    </a:ext>
                  </a:extLst>
                </a:gridCol>
                <a:gridCol w="2260475">
                  <a:extLst>
                    <a:ext uri="{9D8B030D-6E8A-4147-A177-3AD203B41FA5}">
                      <a16:colId xmlns:a16="http://schemas.microsoft.com/office/drawing/2014/main" val="20002"/>
                    </a:ext>
                  </a:extLst>
                </a:gridCol>
                <a:gridCol w="2869050">
                  <a:extLst>
                    <a:ext uri="{9D8B030D-6E8A-4147-A177-3AD203B41FA5}">
                      <a16:colId xmlns:a16="http://schemas.microsoft.com/office/drawing/2014/main" val="20003"/>
                    </a:ext>
                  </a:extLst>
                </a:gridCol>
                <a:gridCol w="2318400">
                  <a:extLst>
                    <a:ext uri="{9D8B030D-6E8A-4147-A177-3AD203B41FA5}">
                      <a16:colId xmlns:a16="http://schemas.microsoft.com/office/drawing/2014/main" val="20004"/>
                    </a:ext>
                  </a:extLst>
                </a:gridCol>
              </a:tblGrid>
              <a:tr h="772275">
                <a:tc>
                  <a:txBody>
                    <a:bodyPr/>
                    <a:lstStyle/>
                    <a:p>
                      <a:pPr marL="0" lvl="0" indent="0" algn="ctr" rtl="0">
                        <a:lnSpc>
                          <a:spcPct val="115000"/>
                        </a:lnSpc>
                        <a:spcBef>
                          <a:spcPts val="1200"/>
                        </a:spcBef>
                        <a:spcAft>
                          <a:spcPts val="0"/>
                        </a:spcAft>
                        <a:buNone/>
                      </a:pPr>
                      <a:r>
                        <a:rPr lang="en-US" sz="1300"/>
                        <a:t> </a:t>
                      </a:r>
                      <a:r>
                        <a:rPr lang="en-US" sz="1300" b="1">
                          <a:solidFill>
                            <a:srgbClr val="FFFFFF"/>
                          </a:solidFill>
                        </a:rPr>
                        <a:t>User</a:t>
                      </a:r>
                      <a:endParaRPr sz="1300" b="1">
                        <a:solidFill>
                          <a:srgbClr val="FFFFFF"/>
                        </a:solidFill>
                      </a:endParaRPr>
                    </a:p>
                    <a:p>
                      <a:pPr marL="0" lvl="0" indent="0" algn="ctr" rtl="0">
                        <a:lnSpc>
                          <a:spcPct val="115000"/>
                        </a:lnSpc>
                        <a:spcBef>
                          <a:spcPts val="1200"/>
                        </a:spcBef>
                        <a:spcAft>
                          <a:spcPts val="0"/>
                        </a:spcAft>
                        <a:buNone/>
                      </a:pPr>
                      <a:r>
                        <a:rPr lang="en-US" sz="1300" b="1">
                          <a:solidFill>
                            <a:srgbClr val="FFFFFF"/>
                          </a:solidFill>
                        </a:rPr>
                        <a:t>Story ID</a:t>
                      </a:r>
                      <a:endParaRPr sz="1300" b="1">
                        <a:solidFill>
                          <a:srgbClr val="FFFFFF"/>
                        </a:solidFill>
                      </a:endParaRPr>
                    </a:p>
                  </a:txBody>
                  <a:tcPr marL="95250" marR="95250" marT="47625" marB="47625" anchor="ctr">
                    <a:lnL w="7625" cap="flat" cmpd="sng">
                      <a:solidFill>
                        <a:srgbClr val="FFFFFF"/>
                      </a:solidFill>
                      <a:prstDash val="solid"/>
                      <a:round/>
                      <a:headEnd type="none" w="sm" len="sm"/>
                      <a:tailEnd type="none" w="sm" len="sm"/>
                    </a:lnL>
                    <a:lnR w="7625" cap="flat" cmpd="sng">
                      <a:solidFill>
                        <a:srgbClr val="FFFFFF"/>
                      </a:solidFill>
                      <a:prstDash val="solid"/>
                      <a:round/>
                      <a:headEnd type="none" w="sm" len="sm"/>
                      <a:tailEnd type="none" w="sm" len="sm"/>
                    </a:lnR>
                    <a:lnT w="7625"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D58C2E"/>
                    </a:solidFill>
                  </a:tcPr>
                </a:tc>
                <a:tc>
                  <a:txBody>
                    <a:bodyPr/>
                    <a:lstStyle/>
                    <a:p>
                      <a:pPr marL="0" lvl="0" indent="0" algn="ctr" rtl="0">
                        <a:lnSpc>
                          <a:spcPct val="115000"/>
                        </a:lnSpc>
                        <a:spcBef>
                          <a:spcPts val="1200"/>
                        </a:spcBef>
                        <a:spcAft>
                          <a:spcPts val="0"/>
                        </a:spcAft>
                        <a:buNone/>
                      </a:pPr>
                      <a:r>
                        <a:rPr lang="en-US" sz="1300" b="1">
                          <a:solidFill>
                            <a:srgbClr val="FFFFFF"/>
                          </a:solidFill>
                        </a:rPr>
                        <a:t>Scenario</a:t>
                      </a:r>
                      <a:endParaRPr sz="1300" b="1">
                        <a:solidFill>
                          <a:srgbClr val="FFFFFF"/>
                        </a:solidFill>
                      </a:endParaRPr>
                    </a:p>
                  </a:txBody>
                  <a:tcPr marL="95250" marR="95250" marT="47625" marB="47625" anchor="ctr">
                    <a:lnL w="7625" cap="flat" cmpd="sng">
                      <a:solidFill>
                        <a:srgbClr val="FFFFFF"/>
                      </a:solidFill>
                      <a:prstDash val="solid"/>
                      <a:round/>
                      <a:headEnd type="none" w="sm" len="sm"/>
                      <a:tailEnd type="none" w="sm" len="sm"/>
                    </a:lnL>
                    <a:lnR w="7625" cap="flat" cmpd="sng">
                      <a:solidFill>
                        <a:srgbClr val="FFFFFF"/>
                      </a:solidFill>
                      <a:prstDash val="solid"/>
                      <a:round/>
                      <a:headEnd type="none" w="sm" len="sm"/>
                      <a:tailEnd type="none" w="sm" len="sm"/>
                    </a:lnR>
                    <a:lnT w="7625"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D58C2E"/>
                    </a:solidFill>
                  </a:tcPr>
                </a:tc>
                <a:tc>
                  <a:txBody>
                    <a:bodyPr/>
                    <a:lstStyle/>
                    <a:p>
                      <a:pPr marL="0" lvl="0" indent="0" algn="ctr" rtl="0">
                        <a:lnSpc>
                          <a:spcPct val="115000"/>
                        </a:lnSpc>
                        <a:spcBef>
                          <a:spcPts val="1200"/>
                        </a:spcBef>
                        <a:spcAft>
                          <a:spcPts val="0"/>
                        </a:spcAft>
                        <a:buNone/>
                      </a:pPr>
                      <a:r>
                        <a:rPr lang="en-US" sz="1300" b="1">
                          <a:solidFill>
                            <a:srgbClr val="FFFFFF"/>
                          </a:solidFill>
                        </a:rPr>
                        <a:t>Summary</a:t>
                      </a:r>
                      <a:endParaRPr sz="1300" b="1">
                        <a:solidFill>
                          <a:srgbClr val="FFFFFF"/>
                        </a:solidFill>
                      </a:endParaRPr>
                    </a:p>
                  </a:txBody>
                  <a:tcPr marL="95250" marR="95250" marT="47625" marB="47625" anchor="ctr">
                    <a:lnL w="7625" cap="flat" cmpd="sng">
                      <a:solidFill>
                        <a:srgbClr val="FFFFFF"/>
                      </a:solidFill>
                      <a:prstDash val="solid"/>
                      <a:round/>
                      <a:headEnd type="none" w="sm" len="sm"/>
                      <a:tailEnd type="none" w="sm" len="sm"/>
                    </a:lnL>
                    <a:lnR w="7625" cap="flat" cmpd="sng">
                      <a:solidFill>
                        <a:srgbClr val="FFFFFF"/>
                      </a:solidFill>
                      <a:prstDash val="solid"/>
                      <a:round/>
                      <a:headEnd type="none" w="sm" len="sm"/>
                      <a:tailEnd type="none" w="sm" len="sm"/>
                    </a:lnR>
                    <a:lnT w="7625"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D58C2E"/>
                    </a:solidFill>
                  </a:tcPr>
                </a:tc>
                <a:tc>
                  <a:txBody>
                    <a:bodyPr/>
                    <a:lstStyle/>
                    <a:p>
                      <a:pPr marL="0" lvl="0" indent="0" algn="ctr" rtl="0">
                        <a:lnSpc>
                          <a:spcPct val="115000"/>
                        </a:lnSpc>
                        <a:spcBef>
                          <a:spcPts val="1200"/>
                        </a:spcBef>
                        <a:spcAft>
                          <a:spcPts val="0"/>
                        </a:spcAft>
                        <a:buNone/>
                      </a:pPr>
                      <a:r>
                        <a:rPr lang="en-US" sz="1300" b="1">
                          <a:solidFill>
                            <a:srgbClr val="FFFFFF"/>
                          </a:solidFill>
                        </a:rPr>
                        <a:t>Acceptance Criteria</a:t>
                      </a:r>
                      <a:endParaRPr sz="1300" b="1">
                        <a:solidFill>
                          <a:srgbClr val="FFFFFF"/>
                        </a:solidFill>
                      </a:endParaRPr>
                    </a:p>
                  </a:txBody>
                  <a:tcPr marL="95250" marR="95250" marT="47625" marB="47625" anchor="ctr">
                    <a:lnL w="7625" cap="flat" cmpd="sng">
                      <a:solidFill>
                        <a:srgbClr val="FFFFFF"/>
                      </a:solidFill>
                      <a:prstDash val="solid"/>
                      <a:round/>
                      <a:headEnd type="none" w="sm" len="sm"/>
                      <a:tailEnd type="none" w="sm" len="sm"/>
                    </a:lnL>
                    <a:lnR w="7625" cap="flat" cmpd="sng">
                      <a:solidFill>
                        <a:srgbClr val="FFFFFF"/>
                      </a:solidFill>
                      <a:prstDash val="solid"/>
                      <a:round/>
                      <a:headEnd type="none" w="sm" len="sm"/>
                      <a:tailEnd type="none" w="sm" len="sm"/>
                    </a:lnR>
                    <a:lnT w="7625"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D58C2E"/>
                    </a:solidFill>
                  </a:tcPr>
                </a:tc>
                <a:tc>
                  <a:txBody>
                    <a:bodyPr/>
                    <a:lstStyle/>
                    <a:p>
                      <a:pPr marL="0" lvl="0" indent="0" algn="ctr" rtl="0">
                        <a:lnSpc>
                          <a:spcPct val="115000"/>
                        </a:lnSpc>
                        <a:spcBef>
                          <a:spcPts val="1200"/>
                        </a:spcBef>
                        <a:spcAft>
                          <a:spcPts val="0"/>
                        </a:spcAft>
                        <a:buNone/>
                      </a:pPr>
                      <a:r>
                        <a:rPr lang="en-US" sz="1300" b="1">
                          <a:solidFill>
                            <a:srgbClr val="FFFFFF"/>
                          </a:solidFill>
                        </a:rPr>
                        <a:t>Feature</a:t>
                      </a:r>
                      <a:endParaRPr sz="1300" b="1">
                        <a:solidFill>
                          <a:srgbClr val="FFFFFF"/>
                        </a:solidFill>
                      </a:endParaRPr>
                    </a:p>
                  </a:txBody>
                  <a:tcPr marL="95250" marR="95250" marT="47625" marB="47625" anchor="ctr">
                    <a:lnL w="7625" cap="flat" cmpd="sng">
                      <a:solidFill>
                        <a:srgbClr val="FFFFFF"/>
                      </a:solidFill>
                      <a:prstDash val="solid"/>
                      <a:round/>
                      <a:headEnd type="none" w="sm" len="sm"/>
                      <a:tailEnd type="none" w="sm" len="sm"/>
                    </a:lnL>
                    <a:lnR w="7625" cap="flat" cmpd="sng">
                      <a:solidFill>
                        <a:srgbClr val="FFFFFF"/>
                      </a:solidFill>
                      <a:prstDash val="solid"/>
                      <a:round/>
                      <a:headEnd type="none" w="sm" len="sm"/>
                      <a:tailEnd type="none" w="sm" len="sm"/>
                    </a:lnR>
                    <a:lnT w="7625"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D58C2E"/>
                    </a:solidFill>
                  </a:tcPr>
                </a:tc>
                <a:extLst>
                  <a:ext uri="{0D108BD9-81ED-4DB2-BD59-A6C34878D82A}">
                    <a16:rowId xmlns:a16="http://schemas.microsoft.com/office/drawing/2014/main" val="10000"/>
                  </a:ext>
                </a:extLst>
              </a:tr>
              <a:tr h="377550">
                <a:tc rowSpan="2">
                  <a:txBody>
                    <a:bodyPr/>
                    <a:lstStyle/>
                    <a:p>
                      <a:pPr marL="0" lvl="0" indent="0" algn="ctr" rtl="0">
                        <a:lnSpc>
                          <a:spcPct val="115000"/>
                        </a:lnSpc>
                        <a:spcBef>
                          <a:spcPts val="1200"/>
                        </a:spcBef>
                        <a:spcAft>
                          <a:spcPts val="0"/>
                        </a:spcAft>
                        <a:buNone/>
                      </a:pPr>
                      <a:r>
                        <a:rPr lang="en-US" sz="1000"/>
                        <a:t>IV1</a:t>
                      </a:r>
                      <a:endParaRPr sz="1000"/>
                    </a:p>
                  </a:txBody>
                  <a:tcPr marL="95250" marR="95250" marT="47625" marB="47625" anchor="ctr">
                    <a:lnL w="7625" cap="flat" cmpd="sng">
                      <a:solidFill>
                        <a:srgbClr val="FFFFFF"/>
                      </a:solidFill>
                      <a:prstDash val="solid"/>
                      <a:round/>
                      <a:headEnd type="none" w="sm" len="sm"/>
                      <a:tailEnd type="none" w="sm" len="sm"/>
                    </a:lnL>
                    <a:lnR w="7625"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7625" cap="flat" cmpd="sng">
                      <a:solidFill>
                        <a:srgbClr val="FFFFFF"/>
                      </a:solidFill>
                      <a:prstDash val="solid"/>
                      <a:round/>
                      <a:headEnd type="none" w="sm" len="sm"/>
                      <a:tailEnd type="none" w="sm" len="sm"/>
                    </a:lnB>
                    <a:solidFill>
                      <a:srgbClr val="EFDACC"/>
                    </a:solidFill>
                  </a:tcPr>
                </a:tc>
                <a:tc gridSpan="4">
                  <a:txBody>
                    <a:bodyPr/>
                    <a:lstStyle/>
                    <a:p>
                      <a:pPr marL="0" lvl="0" indent="0" algn="ctr" rtl="0">
                        <a:lnSpc>
                          <a:spcPct val="115000"/>
                        </a:lnSpc>
                        <a:spcBef>
                          <a:spcPts val="1200"/>
                        </a:spcBef>
                        <a:spcAft>
                          <a:spcPts val="0"/>
                        </a:spcAft>
                        <a:buNone/>
                      </a:pPr>
                      <a:r>
                        <a:rPr lang="en-US" sz="1000"/>
                        <a:t>As a new user want to create an account</a:t>
                      </a:r>
                      <a:endParaRPr sz="1000"/>
                    </a:p>
                  </a:txBody>
                  <a:tcPr marL="95250" marR="95250" marT="47625" marB="47625" anchor="ctr">
                    <a:lnL w="7625" cap="flat" cmpd="sng">
                      <a:solidFill>
                        <a:srgbClr val="FFFFFF"/>
                      </a:solidFill>
                      <a:prstDash val="solid"/>
                      <a:round/>
                      <a:headEnd type="none" w="sm" len="sm"/>
                      <a:tailEnd type="none" w="sm" len="sm"/>
                    </a:lnL>
                    <a:lnR w="7625"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7625" cap="flat" cmpd="sng">
                      <a:solidFill>
                        <a:srgbClr val="FFFFFF"/>
                      </a:solidFill>
                      <a:prstDash val="solid"/>
                      <a:round/>
                      <a:headEnd type="none" w="sm" len="sm"/>
                      <a:tailEnd type="none" w="sm" len="sm"/>
                    </a:lnB>
                    <a:solidFill>
                      <a:srgbClr val="EFDACC"/>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686450">
                <a:tc vMerge="1">
                  <a:txBody>
                    <a:bodyPr/>
                    <a:lstStyle/>
                    <a:p>
                      <a:endParaRPr lang="en-US"/>
                    </a:p>
                  </a:txBody>
                  <a:tcPr/>
                </a:tc>
                <a:tc>
                  <a:txBody>
                    <a:bodyPr/>
                    <a:lstStyle/>
                    <a:p>
                      <a:pPr marL="0" lvl="0" indent="0" algn="ctr" rtl="0">
                        <a:lnSpc>
                          <a:spcPct val="115000"/>
                        </a:lnSpc>
                        <a:spcBef>
                          <a:spcPts val="1200"/>
                        </a:spcBef>
                        <a:spcAft>
                          <a:spcPts val="0"/>
                        </a:spcAft>
                        <a:buNone/>
                      </a:pPr>
                      <a:r>
                        <a:rPr lang="en-US" sz="1000"/>
                        <a:t>Create an Account</a:t>
                      </a:r>
                      <a:endParaRPr sz="1000"/>
                    </a:p>
                  </a:txBody>
                  <a:tcPr marL="95250" marR="95250" marT="47625" marB="47625" anchor="ctr">
                    <a:lnL w="7625" cap="flat" cmpd="sng">
                      <a:solidFill>
                        <a:srgbClr val="FFFFFF"/>
                      </a:solidFill>
                      <a:prstDash val="solid"/>
                      <a:round/>
                      <a:headEnd type="none" w="sm" len="sm"/>
                      <a:tailEnd type="none" w="sm" len="sm"/>
                    </a:lnL>
                    <a:lnR w="7625" cap="flat" cmpd="sng">
                      <a:solidFill>
                        <a:srgbClr val="FFFFFF"/>
                      </a:solidFill>
                      <a:prstDash val="solid"/>
                      <a:round/>
                      <a:headEnd type="none" w="sm" len="sm"/>
                      <a:tailEnd type="none" w="sm" len="sm"/>
                    </a:lnR>
                    <a:lnT w="7625" cap="flat" cmpd="sng">
                      <a:solidFill>
                        <a:srgbClr val="FFFFFF"/>
                      </a:solidFill>
                      <a:prstDash val="solid"/>
                      <a:round/>
                      <a:headEnd type="none" w="sm" len="sm"/>
                      <a:tailEnd type="none" w="sm" len="sm"/>
                    </a:lnT>
                    <a:lnB w="7625" cap="flat" cmpd="sng">
                      <a:solidFill>
                        <a:srgbClr val="FFFFFF"/>
                      </a:solidFill>
                      <a:prstDash val="solid"/>
                      <a:round/>
                      <a:headEnd type="none" w="sm" len="sm"/>
                      <a:tailEnd type="none" w="sm" len="sm"/>
                    </a:lnB>
                    <a:solidFill>
                      <a:srgbClr val="F7EDE7"/>
                    </a:solidFill>
                  </a:tcPr>
                </a:tc>
                <a:tc>
                  <a:txBody>
                    <a:bodyPr/>
                    <a:lstStyle/>
                    <a:p>
                      <a:pPr marL="0" lvl="0" indent="0" algn="ctr" rtl="0">
                        <a:lnSpc>
                          <a:spcPct val="115000"/>
                        </a:lnSpc>
                        <a:spcBef>
                          <a:spcPts val="1200"/>
                        </a:spcBef>
                        <a:spcAft>
                          <a:spcPts val="0"/>
                        </a:spcAft>
                        <a:buNone/>
                      </a:pPr>
                      <a:r>
                        <a:rPr lang="en-US" sz="1000"/>
                        <a:t>The user wants to create an account to access the stock market simulator platform.</a:t>
                      </a:r>
                      <a:endParaRPr sz="1000"/>
                    </a:p>
                  </a:txBody>
                  <a:tcPr marL="95250" marR="95250" marT="47625" marB="47625" anchor="ctr">
                    <a:lnL w="7625" cap="flat" cmpd="sng">
                      <a:solidFill>
                        <a:srgbClr val="FFFFFF"/>
                      </a:solidFill>
                      <a:prstDash val="solid"/>
                      <a:round/>
                      <a:headEnd type="none" w="sm" len="sm"/>
                      <a:tailEnd type="none" w="sm" len="sm"/>
                    </a:lnL>
                    <a:lnR w="7625" cap="flat" cmpd="sng">
                      <a:solidFill>
                        <a:srgbClr val="FFFFFF"/>
                      </a:solidFill>
                      <a:prstDash val="solid"/>
                      <a:round/>
                      <a:headEnd type="none" w="sm" len="sm"/>
                      <a:tailEnd type="none" w="sm" len="sm"/>
                    </a:lnR>
                    <a:lnT w="7625" cap="flat" cmpd="sng">
                      <a:solidFill>
                        <a:srgbClr val="FFFFFF"/>
                      </a:solidFill>
                      <a:prstDash val="solid"/>
                      <a:round/>
                      <a:headEnd type="none" w="sm" len="sm"/>
                      <a:tailEnd type="none" w="sm" len="sm"/>
                    </a:lnT>
                    <a:lnB w="7625" cap="flat" cmpd="sng">
                      <a:solidFill>
                        <a:srgbClr val="FFFFFF"/>
                      </a:solidFill>
                      <a:prstDash val="solid"/>
                      <a:round/>
                      <a:headEnd type="none" w="sm" len="sm"/>
                      <a:tailEnd type="none" w="sm" len="sm"/>
                    </a:lnB>
                    <a:solidFill>
                      <a:srgbClr val="F7EDE7"/>
                    </a:solidFill>
                  </a:tcPr>
                </a:tc>
                <a:tc>
                  <a:txBody>
                    <a:bodyPr/>
                    <a:lstStyle/>
                    <a:p>
                      <a:pPr marL="0" lvl="0" indent="0" algn="ctr" rtl="0">
                        <a:lnSpc>
                          <a:spcPct val="115000"/>
                        </a:lnSpc>
                        <a:spcBef>
                          <a:spcPts val="1200"/>
                        </a:spcBef>
                        <a:spcAft>
                          <a:spcPts val="0"/>
                        </a:spcAft>
                        <a:buNone/>
                      </a:pPr>
                      <a:r>
                        <a:rPr lang="en-US" sz="1000"/>
                        <a:t>Create an account with username, password, potentially email. for Account verification.</a:t>
                      </a:r>
                      <a:endParaRPr sz="1000"/>
                    </a:p>
                  </a:txBody>
                  <a:tcPr marL="95250" marR="95250" marT="47625" marB="47625" anchor="ctr">
                    <a:lnL w="7625" cap="flat" cmpd="sng">
                      <a:solidFill>
                        <a:srgbClr val="FFFFFF"/>
                      </a:solidFill>
                      <a:prstDash val="solid"/>
                      <a:round/>
                      <a:headEnd type="none" w="sm" len="sm"/>
                      <a:tailEnd type="none" w="sm" len="sm"/>
                    </a:lnL>
                    <a:lnR w="7625" cap="flat" cmpd="sng">
                      <a:solidFill>
                        <a:srgbClr val="FFFFFF"/>
                      </a:solidFill>
                      <a:prstDash val="solid"/>
                      <a:round/>
                      <a:headEnd type="none" w="sm" len="sm"/>
                      <a:tailEnd type="none" w="sm" len="sm"/>
                    </a:lnR>
                    <a:lnT w="7625" cap="flat" cmpd="sng">
                      <a:solidFill>
                        <a:srgbClr val="FFFFFF"/>
                      </a:solidFill>
                      <a:prstDash val="solid"/>
                      <a:round/>
                      <a:headEnd type="none" w="sm" len="sm"/>
                      <a:tailEnd type="none" w="sm" len="sm"/>
                    </a:lnT>
                    <a:lnB w="7625" cap="flat" cmpd="sng">
                      <a:solidFill>
                        <a:srgbClr val="FFFFFF"/>
                      </a:solidFill>
                      <a:prstDash val="solid"/>
                      <a:round/>
                      <a:headEnd type="none" w="sm" len="sm"/>
                      <a:tailEnd type="none" w="sm" len="sm"/>
                    </a:lnB>
                    <a:solidFill>
                      <a:srgbClr val="F7EDE7"/>
                    </a:solidFill>
                  </a:tcPr>
                </a:tc>
                <a:tc>
                  <a:txBody>
                    <a:bodyPr/>
                    <a:lstStyle/>
                    <a:p>
                      <a:pPr marL="0" lvl="0" indent="0" algn="ctr" rtl="0">
                        <a:lnSpc>
                          <a:spcPct val="115000"/>
                        </a:lnSpc>
                        <a:spcBef>
                          <a:spcPts val="1200"/>
                        </a:spcBef>
                        <a:spcAft>
                          <a:spcPts val="0"/>
                        </a:spcAft>
                        <a:buNone/>
                      </a:pPr>
                      <a:r>
                        <a:rPr lang="en-US" sz="1000"/>
                        <a:t>Auth</a:t>
                      </a:r>
                      <a:endParaRPr sz="1000"/>
                    </a:p>
                  </a:txBody>
                  <a:tcPr marL="95250" marR="95250" marT="47625" marB="47625" anchor="ctr">
                    <a:lnL w="7625" cap="flat" cmpd="sng">
                      <a:solidFill>
                        <a:srgbClr val="FFFFFF"/>
                      </a:solidFill>
                      <a:prstDash val="solid"/>
                      <a:round/>
                      <a:headEnd type="none" w="sm" len="sm"/>
                      <a:tailEnd type="none" w="sm" len="sm"/>
                    </a:lnL>
                    <a:lnR w="7625" cap="flat" cmpd="sng">
                      <a:solidFill>
                        <a:srgbClr val="FFFFFF"/>
                      </a:solidFill>
                      <a:prstDash val="solid"/>
                      <a:round/>
                      <a:headEnd type="none" w="sm" len="sm"/>
                      <a:tailEnd type="none" w="sm" len="sm"/>
                    </a:lnR>
                    <a:lnT w="7625" cap="flat" cmpd="sng">
                      <a:solidFill>
                        <a:srgbClr val="FFFFFF"/>
                      </a:solidFill>
                      <a:prstDash val="solid"/>
                      <a:round/>
                      <a:headEnd type="none" w="sm" len="sm"/>
                      <a:tailEnd type="none" w="sm" len="sm"/>
                    </a:lnT>
                    <a:lnB w="7625" cap="flat" cmpd="sng">
                      <a:solidFill>
                        <a:srgbClr val="FFFFFF"/>
                      </a:solidFill>
                      <a:prstDash val="solid"/>
                      <a:round/>
                      <a:headEnd type="none" w="sm" len="sm"/>
                      <a:tailEnd type="none" w="sm" len="sm"/>
                    </a:lnB>
                    <a:solidFill>
                      <a:srgbClr val="F7EDE7"/>
                    </a:solidFill>
                  </a:tcPr>
                </a:tc>
                <a:extLst>
                  <a:ext uri="{0D108BD9-81ED-4DB2-BD59-A6C34878D82A}">
                    <a16:rowId xmlns:a16="http://schemas.microsoft.com/office/drawing/2014/main" val="10002"/>
                  </a:ext>
                </a:extLst>
              </a:tr>
              <a:tr h="377550">
                <a:tc rowSpan="2">
                  <a:txBody>
                    <a:bodyPr/>
                    <a:lstStyle/>
                    <a:p>
                      <a:pPr marL="0" lvl="0" indent="0" algn="ctr" rtl="0">
                        <a:lnSpc>
                          <a:spcPct val="115000"/>
                        </a:lnSpc>
                        <a:spcBef>
                          <a:spcPts val="1200"/>
                        </a:spcBef>
                        <a:spcAft>
                          <a:spcPts val="0"/>
                        </a:spcAft>
                        <a:buNone/>
                      </a:pPr>
                      <a:r>
                        <a:rPr lang="en-US" sz="1000"/>
                        <a:t>IV2</a:t>
                      </a:r>
                      <a:endParaRPr sz="1000"/>
                    </a:p>
                  </a:txBody>
                  <a:tcPr marL="95250" marR="95250" marT="47625" marB="47625" anchor="ctr">
                    <a:lnL w="7625" cap="flat" cmpd="sng">
                      <a:solidFill>
                        <a:srgbClr val="FFFFFF"/>
                      </a:solidFill>
                      <a:prstDash val="solid"/>
                      <a:round/>
                      <a:headEnd type="none" w="sm" len="sm"/>
                      <a:tailEnd type="none" w="sm" len="sm"/>
                    </a:lnL>
                    <a:lnR w="7625" cap="flat" cmpd="sng">
                      <a:solidFill>
                        <a:srgbClr val="FFFFFF"/>
                      </a:solidFill>
                      <a:prstDash val="solid"/>
                      <a:round/>
                      <a:headEnd type="none" w="sm" len="sm"/>
                      <a:tailEnd type="none" w="sm" len="sm"/>
                    </a:lnR>
                    <a:lnT w="7625" cap="flat" cmpd="sng">
                      <a:solidFill>
                        <a:srgbClr val="FFFFFF"/>
                      </a:solidFill>
                      <a:prstDash val="solid"/>
                      <a:round/>
                      <a:headEnd type="none" w="sm" len="sm"/>
                      <a:tailEnd type="none" w="sm" len="sm"/>
                    </a:lnT>
                    <a:lnB w="7625" cap="flat" cmpd="sng">
                      <a:solidFill>
                        <a:srgbClr val="FFFFFF"/>
                      </a:solidFill>
                      <a:prstDash val="solid"/>
                      <a:round/>
                      <a:headEnd type="none" w="sm" len="sm"/>
                      <a:tailEnd type="none" w="sm" len="sm"/>
                    </a:lnB>
                    <a:solidFill>
                      <a:srgbClr val="EFDACC"/>
                    </a:solidFill>
                  </a:tcPr>
                </a:tc>
                <a:tc gridSpan="4">
                  <a:txBody>
                    <a:bodyPr/>
                    <a:lstStyle/>
                    <a:p>
                      <a:pPr marL="0" lvl="0" indent="0" algn="ctr" rtl="0">
                        <a:lnSpc>
                          <a:spcPct val="115000"/>
                        </a:lnSpc>
                        <a:spcBef>
                          <a:spcPts val="1200"/>
                        </a:spcBef>
                        <a:spcAft>
                          <a:spcPts val="0"/>
                        </a:spcAft>
                        <a:buNone/>
                      </a:pPr>
                      <a:r>
                        <a:rPr lang="en-US" sz="1000"/>
                        <a:t>As a novice investor want to understand the basic concepts of the market</a:t>
                      </a:r>
                      <a:endParaRPr sz="1000"/>
                    </a:p>
                  </a:txBody>
                  <a:tcPr marL="95250" marR="95250" marT="47625" marB="47625" anchor="ctr">
                    <a:lnL w="7625" cap="flat" cmpd="sng">
                      <a:solidFill>
                        <a:srgbClr val="FFFFFF"/>
                      </a:solidFill>
                      <a:prstDash val="solid"/>
                      <a:round/>
                      <a:headEnd type="none" w="sm" len="sm"/>
                      <a:tailEnd type="none" w="sm" len="sm"/>
                    </a:lnL>
                    <a:lnR w="7625" cap="flat" cmpd="sng">
                      <a:solidFill>
                        <a:srgbClr val="FFFFFF"/>
                      </a:solidFill>
                      <a:prstDash val="solid"/>
                      <a:round/>
                      <a:headEnd type="none" w="sm" len="sm"/>
                      <a:tailEnd type="none" w="sm" len="sm"/>
                    </a:lnR>
                    <a:lnT w="7625" cap="flat" cmpd="sng">
                      <a:solidFill>
                        <a:srgbClr val="FFFFFF"/>
                      </a:solidFill>
                      <a:prstDash val="solid"/>
                      <a:round/>
                      <a:headEnd type="none" w="sm" len="sm"/>
                      <a:tailEnd type="none" w="sm" len="sm"/>
                    </a:lnT>
                    <a:lnB w="7625" cap="flat" cmpd="sng">
                      <a:solidFill>
                        <a:srgbClr val="FFFFFF"/>
                      </a:solidFill>
                      <a:prstDash val="solid"/>
                      <a:round/>
                      <a:headEnd type="none" w="sm" len="sm"/>
                      <a:tailEnd type="none" w="sm" len="sm"/>
                    </a:lnB>
                    <a:solidFill>
                      <a:srgbClr val="EFDACC"/>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3"/>
                  </a:ext>
                </a:extLst>
              </a:tr>
              <a:tr h="686450">
                <a:tc vMerge="1">
                  <a:txBody>
                    <a:bodyPr/>
                    <a:lstStyle/>
                    <a:p>
                      <a:endParaRPr lang="en-US"/>
                    </a:p>
                  </a:txBody>
                  <a:tcPr/>
                </a:tc>
                <a:tc>
                  <a:txBody>
                    <a:bodyPr/>
                    <a:lstStyle/>
                    <a:p>
                      <a:pPr marL="0" lvl="0" indent="0" algn="ctr" rtl="0">
                        <a:lnSpc>
                          <a:spcPct val="115000"/>
                        </a:lnSpc>
                        <a:spcBef>
                          <a:spcPts val="1200"/>
                        </a:spcBef>
                        <a:spcAft>
                          <a:spcPts val="0"/>
                        </a:spcAft>
                        <a:buNone/>
                      </a:pPr>
                      <a:r>
                        <a:rPr lang="en-US" sz="1000"/>
                        <a:t>Understand the basic concepts of the market</a:t>
                      </a:r>
                      <a:endParaRPr sz="1000"/>
                    </a:p>
                  </a:txBody>
                  <a:tcPr marL="95250" marR="95250" marT="47625" marB="47625" anchor="ctr">
                    <a:lnL w="7625" cap="flat" cmpd="sng">
                      <a:solidFill>
                        <a:srgbClr val="FFFFFF"/>
                      </a:solidFill>
                      <a:prstDash val="solid"/>
                      <a:round/>
                      <a:headEnd type="none" w="sm" len="sm"/>
                      <a:tailEnd type="none" w="sm" len="sm"/>
                    </a:lnL>
                    <a:lnR w="7625" cap="flat" cmpd="sng">
                      <a:solidFill>
                        <a:srgbClr val="FFFFFF"/>
                      </a:solidFill>
                      <a:prstDash val="solid"/>
                      <a:round/>
                      <a:headEnd type="none" w="sm" len="sm"/>
                      <a:tailEnd type="none" w="sm" len="sm"/>
                    </a:lnR>
                    <a:lnT w="7625" cap="flat" cmpd="sng">
                      <a:solidFill>
                        <a:srgbClr val="FFFFFF"/>
                      </a:solidFill>
                      <a:prstDash val="solid"/>
                      <a:round/>
                      <a:headEnd type="none" w="sm" len="sm"/>
                      <a:tailEnd type="none" w="sm" len="sm"/>
                    </a:lnT>
                    <a:lnB w="7625" cap="flat" cmpd="sng">
                      <a:solidFill>
                        <a:srgbClr val="FFFFFF"/>
                      </a:solidFill>
                      <a:prstDash val="solid"/>
                      <a:round/>
                      <a:headEnd type="none" w="sm" len="sm"/>
                      <a:tailEnd type="none" w="sm" len="sm"/>
                    </a:lnB>
                    <a:solidFill>
                      <a:srgbClr val="F7EDE7"/>
                    </a:solidFill>
                  </a:tcPr>
                </a:tc>
                <a:tc>
                  <a:txBody>
                    <a:bodyPr/>
                    <a:lstStyle/>
                    <a:p>
                      <a:pPr marL="0" lvl="0" indent="0" algn="ctr" rtl="0">
                        <a:lnSpc>
                          <a:spcPct val="115000"/>
                        </a:lnSpc>
                        <a:spcBef>
                          <a:spcPts val="1200"/>
                        </a:spcBef>
                        <a:spcAft>
                          <a:spcPts val="0"/>
                        </a:spcAft>
                        <a:buNone/>
                      </a:pPr>
                      <a:r>
                        <a:rPr lang="en-US" sz="1000"/>
                        <a:t>The user wants to learn about the stock market before investing simulated money.</a:t>
                      </a:r>
                      <a:endParaRPr sz="1000"/>
                    </a:p>
                  </a:txBody>
                  <a:tcPr marL="95250" marR="95250" marT="47625" marB="47625" anchor="ctr">
                    <a:lnL w="7625" cap="flat" cmpd="sng">
                      <a:solidFill>
                        <a:srgbClr val="FFFFFF"/>
                      </a:solidFill>
                      <a:prstDash val="solid"/>
                      <a:round/>
                      <a:headEnd type="none" w="sm" len="sm"/>
                      <a:tailEnd type="none" w="sm" len="sm"/>
                    </a:lnL>
                    <a:lnR w="7625" cap="flat" cmpd="sng">
                      <a:solidFill>
                        <a:srgbClr val="FFFFFF"/>
                      </a:solidFill>
                      <a:prstDash val="solid"/>
                      <a:round/>
                      <a:headEnd type="none" w="sm" len="sm"/>
                      <a:tailEnd type="none" w="sm" len="sm"/>
                    </a:lnR>
                    <a:lnT w="7625" cap="flat" cmpd="sng">
                      <a:solidFill>
                        <a:srgbClr val="FFFFFF"/>
                      </a:solidFill>
                      <a:prstDash val="solid"/>
                      <a:round/>
                      <a:headEnd type="none" w="sm" len="sm"/>
                      <a:tailEnd type="none" w="sm" len="sm"/>
                    </a:lnT>
                    <a:lnB w="7625" cap="flat" cmpd="sng">
                      <a:solidFill>
                        <a:srgbClr val="FFFFFF"/>
                      </a:solidFill>
                      <a:prstDash val="solid"/>
                      <a:round/>
                      <a:headEnd type="none" w="sm" len="sm"/>
                      <a:tailEnd type="none" w="sm" len="sm"/>
                    </a:lnB>
                    <a:solidFill>
                      <a:srgbClr val="F7EDE7"/>
                    </a:solidFill>
                  </a:tcPr>
                </a:tc>
                <a:tc>
                  <a:txBody>
                    <a:bodyPr/>
                    <a:lstStyle/>
                    <a:p>
                      <a:pPr marL="0" lvl="0" indent="0" algn="ctr" rtl="0">
                        <a:lnSpc>
                          <a:spcPct val="115000"/>
                        </a:lnSpc>
                        <a:spcBef>
                          <a:spcPts val="1200"/>
                        </a:spcBef>
                        <a:spcAft>
                          <a:spcPts val="0"/>
                        </a:spcAft>
                        <a:buNone/>
                      </a:pPr>
                      <a:r>
                        <a:rPr lang="en-US" sz="1000"/>
                        <a:t>The platform shows chapters module by module for learning about the market analysis</a:t>
                      </a:r>
                      <a:endParaRPr sz="1000"/>
                    </a:p>
                  </a:txBody>
                  <a:tcPr marL="95250" marR="95250" marT="47625" marB="47625" anchor="ctr">
                    <a:lnL w="7625" cap="flat" cmpd="sng">
                      <a:solidFill>
                        <a:srgbClr val="FFFFFF"/>
                      </a:solidFill>
                      <a:prstDash val="solid"/>
                      <a:round/>
                      <a:headEnd type="none" w="sm" len="sm"/>
                      <a:tailEnd type="none" w="sm" len="sm"/>
                    </a:lnL>
                    <a:lnR w="7625" cap="flat" cmpd="sng">
                      <a:solidFill>
                        <a:srgbClr val="FFFFFF"/>
                      </a:solidFill>
                      <a:prstDash val="solid"/>
                      <a:round/>
                      <a:headEnd type="none" w="sm" len="sm"/>
                      <a:tailEnd type="none" w="sm" len="sm"/>
                    </a:lnR>
                    <a:lnT w="7625" cap="flat" cmpd="sng">
                      <a:solidFill>
                        <a:srgbClr val="FFFFFF"/>
                      </a:solidFill>
                      <a:prstDash val="solid"/>
                      <a:round/>
                      <a:headEnd type="none" w="sm" len="sm"/>
                      <a:tailEnd type="none" w="sm" len="sm"/>
                    </a:lnT>
                    <a:lnB w="7625" cap="flat" cmpd="sng">
                      <a:solidFill>
                        <a:srgbClr val="FFFFFF"/>
                      </a:solidFill>
                      <a:prstDash val="solid"/>
                      <a:round/>
                      <a:headEnd type="none" w="sm" len="sm"/>
                      <a:tailEnd type="none" w="sm" len="sm"/>
                    </a:lnB>
                    <a:solidFill>
                      <a:srgbClr val="F7EDE7"/>
                    </a:solidFill>
                  </a:tcPr>
                </a:tc>
                <a:tc>
                  <a:txBody>
                    <a:bodyPr/>
                    <a:lstStyle/>
                    <a:p>
                      <a:pPr marL="0" lvl="0" indent="0" algn="ctr" rtl="0">
                        <a:lnSpc>
                          <a:spcPct val="115000"/>
                        </a:lnSpc>
                        <a:spcBef>
                          <a:spcPts val="1200"/>
                        </a:spcBef>
                        <a:spcAft>
                          <a:spcPts val="0"/>
                        </a:spcAft>
                        <a:buNone/>
                      </a:pPr>
                      <a:r>
                        <a:rPr lang="en-US" sz="1000"/>
                        <a:t>Learning Pathways</a:t>
                      </a:r>
                      <a:endParaRPr sz="1000"/>
                    </a:p>
                  </a:txBody>
                  <a:tcPr marL="95250" marR="95250" marT="47625" marB="47625" anchor="ctr">
                    <a:lnL w="7625" cap="flat" cmpd="sng">
                      <a:solidFill>
                        <a:srgbClr val="FFFFFF"/>
                      </a:solidFill>
                      <a:prstDash val="solid"/>
                      <a:round/>
                      <a:headEnd type="none" w="sm" len="sm"/>
                      <a:tailEnd type="none" w="sm" len="sm"/>
                    </a:lnL>
                    <a:lnR w="7625" cap="flat" cmpd="sng">
                      <a:solidFill>
                        <a:srgbClr val="FFFFFF"/>
                      </a:solidFill>
                      <a:prstDash val="solid"/>
                      <a:round/>
                      <a:headEnd type="none" w="sm" len="sm"/>
                      <a:tailEnd type="none" w="sm" len="sm"/>
                    </a:lnR>
                    <a:lnT w="7625" cap="flat" cmpd="sng">
                      <a:solidFill>
                        <a:srgbClr val="FFFFFF"/>
                      </a:solidFill>
                      <a:prstDash val="solid"/>
                      <a:round/>
                      <a:headEnd type="none" w="sm" len="sm"/>
                      <a:tailEnd type="none" w="sm" len="sm"/>
                    </a:lnT>
                    <a:lnB w="7625" cap="flat" cmpd="sng">
                      <a:solidFill>
                        <a:srgbClr val="FFFFFF"/>
                      </a:solidFill>
                      <a:prstDash val="solid"/>
                      <a:round/>
                      <a:headEnd type="none" w="sm" len="sm"/>
                      <a:tailEnd type="none" w="sm" len="sm"/>
                    </a:lnB>
                    <a:solidFill>
                      <a:srgbClr val="F7EDE7"/>
                    </a:solidFill>
                  </a:tcPr>
                </a:tc>
                <a:extLst>
                  <a:ext uri="{0D108BD9-81ED-4DB2-BD59-A6C34878D82A}">
                    <a16:rowId xmlns:a16="http://schemas.microsoft.com/office/drawing/2014/main" val="10004"/>
                  </a:ext>
                </a:extLst>
              </a:tr>
              <a:tr h="377550">
                <a:tc rowSpan="2">
                  <a:txBody>
                    <a:bodyPr/>
                    <a:lstStyle/>
                    <a:p>
                      <a:pPr marL="0" lvl="0" indent="0" algn="ctr" rtl="0">
                        <a:lnSpc>
                          <a:spcPct val="115000"/>
                        </a:lnSpc>
                        <a:spcBef>
                          <a:spcPts val="1200"/>
                        </a:spcBef>
                        <a:spcAft>
                          <a:spcPts val="0"/>
                        </a:spcAft>
                        <a:buNone/>
                      </a:pPr>
                      <a:r>
                        <a:rPr lang="en-US" sz="1000"/>
                        <a:t>IV3</a:t>
                      </a:r>
                      <a:endParaRPr sz="1000"/>
                    </a:p>
                  </a:txBody>
                  <a:tcPr marL="95250" marR="95250" marT="47625" marB="47625" anchor="ctr">
                    <a:lnL w="7625" cap="flat" cmpd="sng">
                      <a:solidFill>
                        <a:srgbClr val="FFFFFF"/>
                      </a:solidFill>
                      <a:prstDash val="solid"/>
                      <a:round/>
                      <a:headEnd type="none" w="sm" len="sm"/>
                      <a:tailEnd type="none" w="sm" len="sm"/>
                    </a:lnL>
                    <a:lnR w="7625" cap="flat" cmpd="sng">
                      <a:solidFill>
                        <a:srgbClr val="FFFFFF"/>
                      </a:solidFill>
                      <a:prstDash val="solid"/>
                      <a:round/>
                      <a:headEnd type="none" w="sm" len="sm"/>
                      <a:tailEnd type="none" w="sm" len="sm"/>
                    </a:lnR>
                    <a:lnT w="7625" cap="flat" cmpd="sng">
                      <a:solidFill>
                        <a:srgbClr val="FFFFFF"/>
                      </a:solidFill>
                      <a:prstDash val="solid"/>
                      <a:round/>
                      <a:headEnd type="none" w="sm" len="sm"/>
                      <a:tailEnd type="none" w="sm" len="sm"/>
                    </a:lnT>
                    <a:lnB w="7625" cap="flat" cmpd="sng">
                      <a:solidFill>
                        <a:srgbClr val="FFFFFF"/>
                      </a:solidFill>
                      <a:prstDash val="solid"/>
                      <a:round/>
                      <a:headEnd type="none" w="sm" len="sm"/>
                      <a:tailEnd type="none" w="sm" len="sm"/>
                    </a:lnB>
                    <a:solidFill>
                      <a:srgbClr val="EFDACC"/>
                    </a:solidFill>
                  </a:tcPr>
                </a:tc>
                <a:tc gridSpan="4">
                  <a:txBody>
                    <a:bodyPr/>
                    <a:lstStyle/>
                    <a:p>
                      <a:pPr marL="0" lvl="0" indent="0" algn="ctr" rtl="0">
                        <a:lnSpc>
                          <a:spcPct val="115000"/>
                        </a:lnSpc>
                        <a:spcBef>
                          <a:spcPts val="1200"/>
                        </a:spcBef>
                        <a:spcAft>
                          <a:spcPts val="0"/>
                        </a:spcAft>
                        <a:buNone/>
                      </a:pPr>
                      <a:r>
                        <a:rPr lang="en-US" sz="1000"/>
                        <a:t>As a novice investor  Set Up a Simulated Investment Account</a:t>
                      </a:r>
                      <a:endParaRPr sz="1000"/>
                    </a:p>
                  </a:txBody>
                  <a:tcPr marL="95250" marR="95250" marT="47625" marB="47625" anchor="ctr">
                    <a:lnL w="7625" cap="flat" cmpd="sng">
                      <a:solidFill>
                        <a:srgbClr val="FFFFFF"/>
                      </a:solidFill>
                      <a:prstDash val="solid"/>
                      <a:round/>
                      <a:headEnd type="none" w="sm" len="sm"/>
                      <a:tailEnd type="none" w="sm" len="sm"/>
                    </a:lnL>
                    <a:lnR w="7625" cap="flat" cmpd="sng">
                      <a:solidFill>
                        <a:srgbClr val="FFFFFF"/>
                      </a:solidFill>
                      <a:prstDash val="solid"/>
                      <a:round/>
                      <a:headEnd type="none" w="sm" len="sm"/>
                      <a:tailEnd type="none" w="sm" len="sm"/>
                    </a:lnR>
                    <a:lnT w="7625" cap="flat" cmpd="sng">
                      <a:solidFill>
                        <a:srgbClr val="FFFFFF"/>
                      </a:solidFill>
                      <a:prstDash val="solid"/>
                      <a:round/>
                      <a:headEnd type="none" w="sm" len="sm"/>
                      <a:tailEnd type="none" w="sm" len="sm"/>
                    </a:lnT>
                    <a:lnB w="7625" cap="flat" cmpd="sng">
                      <a:solidFill>
                        <a:srgbClr val="FFFFFF"/>
                      </a:solidFill>
                      <a:prstDash val="solid"/>
                      <a:round/>
                      <a:headEnd type="none" w="sm" len="sm"/>
                      <a:tailEnd type="none" w="sm" len="sm"/>
                    </a:lnB>
                    <a:solidFill>
                      <a:srgbClr val="EFDACC"/>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5"/>
                  </a:ext>
                </a:extLst>
              </a:tr>
              <a:tr h="686450">
                <a:tc vMerge="1">
                  <a:txBody>
                    <a:bodyPr/>
                    <a:lstStyle/>
                    <a:p>
                      <a:endParaRPr lang="en-US"/>
                    </a:p>
                  </a:txBody>
                  <a:tcPr/>
                </a:tc>
                <a:tc>
                  <a:txBody>
                    <a:bodyPr/>
                    <a:lstStyle/>
                    <a:p>
                      <a:pPr marL="0" lvl="0" indent="0" algn="ctr" rtl="0">
                        <a:lnSpc>
                          <a:spcPct val="115000"/>
                        </a:lnSpc>
                        <a:spcBef>
                          <a:spcPts val="1200"/>
                        </a:spcBef>
                        <a:spcAft>
                          <a:spcPts val="0"/>
                        </a:spcAft>
                        <a:buNone/>
                      </a:pPr>
                      <a:r>
                        <a:rPr lang="en-US" sz="1000"/>
                        <a:t>Set Up a Simulated Investment Account</a:t>
                      </a:r>
                      <a:endParaRPr sz="1000"/>
                    </a:p>
                  </a:txBody>
                  <a:tcPr marL="95250" marR="95250" marT="47625" marB="47625" anchor="ctr">
                    <a:lnL w="7625" cap="flat" cmpd="sng">
                      <a:solidFill>
                        <a:srgbClr val="FFFFFF"/>
                      </a:solidFill>
                      <a:prstDash val="solid"/>
                      <a:round/>
                      <a:headEnd type="none" w="sm" len="sm"/>
                      <a:tailEnd type="none" w="sm" len="sm"/>
                    </a:lnL>
                    <a:lnR w="7625" cap="flat" cmpd="sng">
                      <a:solidFill>
                        <a:srgbClr val="FFFFFF"/>
                      </a:solidFill>
                      <a:prstDash val="solid"/>
                      <a:round/>
                      <a:headEnd type="none" w="sm" len="sm"/>
                      <a:tailEnd type="none" w="sm" len="sm"/>
                    </a:lnR>
                    <a:lnT w="7625" cap="flat" cmpd="sng">
                      <a:solidFill>
                        <a:srgbClr val="FFFFFF"/>
                      </a:solidFill>
                      <a:prstDash val="solid"/>
                      <a:round/>
                      <a:headEnd type="none" w="sm" len="sm"/>
                      <a:tailEnd type="none" w="sm" len="sm"/>
                    </a:lnT>
                    <a:lnB w="7625" cap="flat" cmpd="sng">
                      <a:solidFill>
                        <a:srgbClr val="FFFFFF"/>
                      </a:solidFill>
                      <a:prstDash val="solid"/>
                      <a:round/>
                      <a:headEnd type="none" w="sm" len="sm"/>
                      <a:tailEnd type="none" w="sm" len="sm"/>
                    </a:lnB>
                    <a:solidFill>
                      <a:srgbClr val="F7EDE7"/>
                    </a:solidFill>
                  </a:tcPr>
                </a:tc>
                <a:tc>
                  <a:txBody>
                    <a:bodyPr/>
                    <a:lstStyle/>
                    <a:p>
                      <a:pPr marL="0" lvl="0" indent="0" algn="ctr" rtl="0">
                        <a:lnSpc>
                          <a:spcPct val="115000"/>
                        </a:lnSpc>
                        <a:spcBef>
                          <a:spcPts val="1200"/>
                        </a:spcBef>
                        <a:spcAft>
                          <a:spcPts val="0"/>
                        </a:spcAft>
                        <a:buNone/>
                      </a:pPr>
                      <a:r>
                        <a:rPr lang="en-US" sz="1000"/>
                        <a:t>The user wants to create a simulated investment account to practice trading stocks.</a:t>
                      </a:r>
                      <a:endParaRPr sz="1000"/>
                    </a:p>
                  </a:txBody>
                  <a:tcPr marL="95250" marR="95250" marT="47625" marB="47625" anchor="ctr">
                    <a:lnL w="7625" cap="flat" cmpd="sng">
                      <a:solidFill>
                        <a:srgbClr val="FFFFFF"/>
                      </a:solidFill>
                      <a:prstDash val="solid"/>
                      <a:round/>
                      <a:headEnd type="none" w="sm" len="sm"/>
                      <a:tailEnd type="none" w="sm" len="sm"/>
                    </a:lnL>
                    <a:lnR w="7625" cap="flat" cmpd="sng">
                      <a:solidFill>
                        <a:srgbClr val="FFFFFF"/>
                      </a:solidFill>
                      <a:prstDash val="solid"/>
                      <a:round/>
                      <a:headEnd type="none" w="sm" len="sm"/>
                      <a:tailEnd type="none" w="sm" len="sm"/>
                    </a:lnR>
                    <a:lnT w="7625" cap="flat" cmpd="sng">
                      <a:solidFill>
                        <a:srgbClr val="FFFFFF"/>
                      </a:solidFill>
                      <a:prstDash val="solid"/>
                      <a:round/>
                      <a:headEnd type="none" w="sm" len="sm"/>
                      <a:tailEnd type="none" w="sm" len="sm"/>
                    </a:lnT>
                    <a:lnB w="7625" cap="flat" cmpd="sng">
                      <a:solidFill>
                        <a:srgbClr val="FFFFFF"/>
                      </a:solidFill>
                      <a:prstDash val="solid"/>
                      <a:round/>
                      <a:headEnd type="none" w="sm" len="sm"/>
                      <a:tailEnd type="none" w="sm" len="sm"/>
                    </a:lnB>
                    <a:solidFill>
                      <a:srgbClr val="F7EDE7"/>
                    </a:solidFill>
                  </a:tcPr>
                </a:tc>
                <a:tc>
                  <a:txBody>
                    <a:bodyPr/>
                    <a:lstStyle/>
                    <a:p>
                      <a:pPr marL="0" lvl="0" indent="0" algn="ctr" rtl="0">
                        <a:lnSpc>
                          <a:spcPct val="115000"/>
                        </a:lnSpc>
                        <a:spcBef>
                          <a:spcPts val="1200"/>
                        </a:spcBef>
                        <a:spcAft>
                          <a:spcPts val="0"/>
                        </a:spcAft>
                        <a:buNone/>
                      </a:pPr>
                      <a:r>
                        <a:rPr lang="en-US" sz="1000"/>
                        <a:t>Can access the trading engine</a:t>
                      </a:r>
                      <a:endParaRPr sz="1000"/>
                    </a:p>
                    <a:p>
                      <a:pPr marL="0" lvl="0" indent="0" algn="ctr" rtl="0">
                        <a:lnSpc>
                          <a:spcPct val="115000"/>
                        </a:lnSpc>
                        <a:spcBef>
                          <a:spcPts val="1200"/>
                        </a:spcBef>
                        <a:spcAft>
                          <a:spcPts val="0"/>
                        </a:spcAft>
                        <a:buNone/>
                      </a:pPr>
                      <a:r>
                        <a:rPr lang="en-US" sz="1000"/>
                        <a:t>offered by the platform</a:t>
                      </a:r>
                      <a:endParaRPr sz="1000"/>
                    </a:p>
                  </a:txBody>
                  <a:tcPr marL="95250" marR="95250" marT="47625" marB="47625" anchor="ctr">
                    <a:lnL w="7625" cap="flat" cmpd="sng">
                      <a:solidFill>
                        <a:srgbClr val="FFFFFF"/>
                      </a:solidFill>
                      <a:prstDash val="solid"/>
                      <a:round/>
                      <a:headEnd type="none" w="sm" len="sm"/>
                      <a:tailEnd type="none" w="sm" len="sm"/>
                    </a:lnL>
                    <a:lnR w="7625" cap="flat" cmpd="sng">
                      <a:solidFill>
                        <a:srgbClr val="FFFFFF"/>
                      </a:solidFill>
                      <a:prstDash val="solid"/>
                      <a:round/>
                      <a:headEnd type="none" w="sm" len="sm"/>
                      <a:tailEnd type="none" w="sm" len="sm"/>
                    </a:lnR>
                    <a:lnT w="7625" cap="flat" cmpd="sng">
                      <a:solidFill>
                        <a:srgbClr val="FFFFFF"/>
                      </a:solidFill>
                      <a:prstDash val="solid"/>
                      <a:round/>
                      <a:headEnd type="none" w="sm" len="sm"/>
                      <a:tailEnd type="none" w="sm" len="sm"/>
                    </a:lnT>
                    <a:lnB w="7625" cap="flat" cmpd="sng">
                      <a:solidFill>
                        <a:srgbClr val="FFFFFF"/>
                      </a:solidFill>
                      <a:prstDash val="solid"/>
                      <a:round/>
                      <a:headEnd type="none" w="sm" len="sm"/>
                      <a:tailEnd type="none" w="sm" len="sm"/>
                    </a:lnB>
                    <a:solidFill>
                      <a:srgbClr val="F7EDE7"/>
                    </a:solidFill>
                  </a:tcPr>
                </a:tc>
                <a:tc>
                  <a:txBody>
                    <a:bodyPr/>
                    <a:lstStyle/>
                    <a:p>
                      <a:pPr marL="0" lvl="0" indent="0" algn="ctr" rtl="0">
                        <a:lnSpc>
                          <a:spcPct val="115000"/>
                        </a:lnSpc>
                        <a:spcBef>
                          <a:spcPts val="1200"/>
                        </a:spcBef>
                        <a:spcAft>
                          <a:spcPts val="0"/>
                        </a:spcAft>
                        <a:buNone/>
                      </a:pPr>
                      <a:r>
                        <a:rPr lang="en-US" sz="1000"/>
                        <a:t>Trading Engine</a:t>
                      </a:r>
                      <a:endParaRPr sz="1000"/>
                    </a:p>
                  </a:txBody>
                  <a:tcPr marL="95250" marR="95250" marT="47625" marB="47625" anchor="ctr">
                    <a:lnL w="7625" cap="flat" cmpd="sng">
                      <a:solidFill>
                        <a:srgbClr val="FFFFFF"/>
                      </a:solidFill>
                      <a:prstDash val="solid"/>
                      <a:round/>
                      <a:headEnd type="none" w="sm" len="sm"/>
                      <a:tailEnd type="none" w="sm" len="sm"/>
                    </a:lnL>
                    <a:lnR w="7625" cap="flat" cmpd="sng">
                      <a:solidFill>
                        <a:srgbClr val="FFFFFF"/>
                      </a:solidFill>
                      <a:prstDash val="solid"/>
                      <a:round/>
                      <a:headEnd type="none" w="sm" len="sm"/>
                      <a:tailEnd type="none" w="sm" len="sm"/>
                    </a:lnR>
                    <a:lnT w="7625" cap="flat" cmpd="sng">
                      <a:solidFill>
                        <a:srgbClr val="FFFFFF"/>
                      </a:solidFill>
                      <a:prstDash val="solid"/>
                      <a:round/>
                      <a:headEnd type="none" w="sm" len="sm"/>
                      <a:tailEnd type="none" w="sm" len="sm"/>
                    </a:lnT>
                    <a:lnB w="7625" cap="flat" cmpd="sng">
                      <a:solidFill>
                        <a:srgbClr val="FFFFFF"/>
                      </a:solidFill>
                      <a:prstDash val="solid"/>
                      <a:round/>
                      <a:headEnd type="none" w="sm" len="sm"/>
                      <a:tailEnd type="none" w="sm" len="sm"/>
                    </a:lnB>
                    <a:solidFill>
                      <a:srgbClr val="F7EDE7"/>
                    </a:solidFill>
                  </a:tcPr>
                </a:tc>
                <a:extLst>
                  <a:ext uri="{0D108BD9-81ED-4DB2-BD59-A6C34878D82A}">
                    <a16:rowId xmlns:a16="http://schemas.microsoft.com/office/drawing/2014/main" val="10006"/>
                  </a:ext>
                </a:extLst>
              </a:tr>
              <a:tr h="377550">
                <a:tc rowSpan="2">
                  <a:txBody>
                    <a:bodyPr/>
                    <a:lstStyle/>
                    <a:p>
                      <a:pPr marL="0" lvl="0" indent="0" algn="ctr" rtl="0">
                        <a:lnSpc>
                          <a:spcPct val="115000"/>
                        </a:lnSpc>
                        <a:spcBef>
                          <a:spcPts val="1200"/>
                        </a:spcBef>
                        <a:spcAft>
                          <a:spcPts val="0"/>
                        </a:spcAft>
                        <a:buNone/>
                      </a:pPr>
                      <a:r>
                        <a:rPr lang="en-US" sz="1000"/>
                        <a:t>IV4</a:t>
                      </a:r>
                      <a:endParaRPr sz="1000"/>
                    </a:p>
                  </a:txBody>
                  <a:tcPr marL="95250" marR="95250" marT="47625" marB="47625" anchor="ctr">
                    <a:lnL w="7625" cap="flat" cmpd="sng">
                      <a:solidFill>
                        <a:srgbClr val="FFFFFF"/>
                      </a:solidFill>
                      <a:prstDash val="solid"/>
                      <a:round/>
                      <a:headEnd type="none" w="sm" len="sm"/>
                      <a:tailEnd type="none" w="sm" len="sm"/>
                    </a:lnL>
                    <a:lnR w="7625" cap="flat" cmpd="sng">
                      <a:solidFill>
                        <a:srgbClr val="FFFFFF"/>
                      </a:solidFill>
                      <a:prstDash val="solid"/>
                      <a:round/>
                      <a:headEnd type="none" w="sm" len="sm"/>
                      <a:tailEnd type="none" w="sm" len="sm"/>
                    </a:lnR>
                    <a:lnT w="7625" cap="flat" cmpd="sng">
                      <a:solidFill>
                        <a:srgbClr val="FFFFFF"/>
                      </a:solidFill>
                      <a:prstDash val="solid"/>
                      <a:round/>
                      <a:headEnd type="none" w="sm" len="sm"/>
                      <a:tailEnd type="none" w="sm" len="sm"/>
                    </a:lnT>
                    <a:lnB w="7625" cap="flat" cmpd="sng">
                      <a:solidFill>
                        <a:srgbClr val="FFFFFF"/>
                      </a:solidFill>
                      <a:prstDash val="solid"/>
                      <a:round/>
                      <a:headEnd type="none" w="sm" len="sm"/>
                      <a:tailEnd type="none" w="sm" len="sm"/>
                    </a:lnB>
                    <a:solidFill>
                      <a:srgbClr val="EFDACC"/>
                    </a:solidFill>
                  </a:tcPr>
                </a:tc>
                <a:tc gridSpan="4">
                  <a:txBody>
                    <a:bodyPr/>
                    <a:lstStyle/>
                    <a:p>
                      <a:pPr marL="0" lvl="0" indent="0" algn="ctr" rtl="0">
                        <a:lnSpc>
                          <a:spcPct val="115000"/>
                        </a:lnSpc>
                        <a:spcBef>
                          <a:spcPts val="1200"/>
                        </a:spcBef>
                        <a:spcAft>
                          <a:spcPts val="0"/>
                        </a:spcAft>
                        <a:buNone/>
                      </a:pPr>
                      <a:r>
                        <a:rPr lang="en-US" sz="1000"/>
                        <a:t>As a Novice Investor Access the platform</a:t>
                      </a:r>
                      <a:endParaRPr sz="1000"/>
                    </a:p>
                  </a:txBody>
                  <a:tcPr marL="95250" marR="95250" marT="47625" marB="47625" anchor="ctr">
                    <a:lnL w="7625" cap="flat" cmpd="sng">
                      <a:solidFill>
                        <a:srgbClr val="FFFFFF"/>
                      </a:solidFill>
                      <a:prstDash val="solid"/>
                      <a:round/>
                      <a:headEnd type="none" w="sm" len="sm"/>
                      <a:tailEnd type="none" w="sm" len="sm"/>
                    </a:lnL>
                    <a:lnR w="7625" cap="flat" cmpd="sng">
                      <a:solidFill>
                        <a:srgbClr val="FFFFFF"/>
                      </a:solidFill>
                      <a:prstDash val="solid"/>
                      <a:round/>
                      <a:headEnd type="none" w="sm" len="sm"/>
                      <a:tailEnd type="none" w="sm" len="sm"/>
                    </a:lnR>
                    <a:lnT w="7625" cap="flat" cmpd="sng">
                      <a:solidFill>
                        <a:srgbClr val="FFFFFF"/>
                      </a:solidFill>
                      <a:prstDash val="solid"/>
                      <a:round/>
                      <a:headEnd type="none" w="sm" len="sm"/>
                      <a:tailEnd type="none" w="sm" len="sm"/>
                    </a:lnT>
                    <a:lnB w="7625" cap="flat" cmpd="sng">
                      <a:solidFill>
                        <a:srgbClr val="FFFFFF"/>
                      </a:solidFill>
                      <a:prstDash val="solid"/>
                      <a:round/>
                      <a:headEnd type="none" w="sm" len="sm"/>
                      <a:tailEnd type="none" w="sm" len="sm"/>
                    </a:lnB>
                    <a:solidFill>
                      <a:srgbClr val="EFDACC"/>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7"/>
                  </a:ext>
                </a:extLst>
              </a:tr>
              <a:tr h="686450">
                <a:tc vMerge="1">
                  <a:txBody>
                    <a:bodyPr/>
                    <a:lstStyle/>
                    <a:p>
                      <a:endParaRPr lang="en-US"/>
                    </a:p>
                  </a:txBody>
                  <a:tcPr/>
                </a:tc>
                <a:tc>
                  <a:txBody>
                    <a:bodyPr/>
                    <a:lstStyle/>
                    <a:p>
                      <a:pPr marL="0" lvl="0" indent="0" algn="ctr" rtl="0">
                        <a:lnSpc>
                          <a:spcPct val="115000"/>
                        </a:lnSpc>
                        <a:spcBef>
                          <a:spcPts val="1200"/>
                        </a:spcBef>
                        <a:spcAft>
                          <a:spcPts val="0"/>
                        </a:spcAft>
                        <a:buNone/>
                      </a:pPr>
                      <a:r>
                        <a:rPr lang="en-US" sz="1000"/>
                        <a:t>Access the platform</a:t>
                      </a:r>
                      <a:endParaRPr sz="1000"/>
                    </a:p>
                  </a:txBody>
                  <a:tcPr marL="95250" marR="95250" marT="47625" marB="47625" anchor="ctr">
                    <a:lnL w="7625" cap="flat" cmpd="sng">
                      <a:solidFill>
                        <a:srgbClr val="FFFFFF"/>
                      </a:solidFill>
                      <a:prstDash val="solid"/>
                      <a:round/>
                      <a:headEnd type="none" w="sm" len="sm"/>
                      <a:tailEnd type="none" w="sm" len="sm"/>
                    </a:lnL>
                    <a:lnR w="7625" cap="flat" cmpd="sng">
                      <a:solidFill>
                        <a:srgbClr val="FFFFFF"/>
                      </a:solidFill>
                      <a:prstDash val="solid"/>
                      <a:round/>
                      <a:headEnd type="none" w="sm" len="sm"/>
                      <a:tailEnd type="none" w="sm" len="sm"/>
                    </a:lnR>
                    <a:lnT w="7625" cap="flat" cmpd="sng">
                      <a:solidFill>
                        <a:srgbClr val="FFFFFF"/>
                      </a:solidFill>
                      <a:prstDash val="solid"/>
                      <a:round/>
                      <a:headEnd type="none" w="sm" len="sm"/>
                      <a:tailEnd type="none" w="sm" len="sm"/>
                    </a:lnT>
                    <a:lnB w="7625" cap="flat" cmpd="sng">
                      <a:solidFill>
                        <a:srgbClr val="FFFFFF"/>
                      </a:solidFill>
                      <a:prstDash val="solid"/>
                      <a:round/>
                      <a:headEnd type="none" w="sm" len="sm"/>
                      <a:tailEnd type="none" w="sm" len="sm"/>
                    </a:lnB>
                    <a:solidFill>
                      <a:srgbClr val="F7EDE7"/>
                    </a:solidFill>
                  </a:tcPr>
                </a:tc>
                <a:tc>
                  <a:txBody>
                    <a:bodyPr/>
                    <a:lstStyle/>
                    <a:p>
                      <a:pPr marL="0" lvl="0" indent="0" algn="ctr" rtl="0">
                        <a:lnSpc>
                          <a:spcPct val="115000"/>
                        </a:lnSpc>
                        <a:spcBef>
                          <a:spcPts val="1200"/>
                        </a:spcBef>
                        <a:spcAft>
                          <a:spcPts val="0"/>
                        </a:spcAft>
                        <a:buNone/>
                      </a:pPr>
                      <a:r>
                        <a:rPr lang="en-US" sz="1000"/>
                        <a:t>The user wants an individual access to the portal, where he/she can return to for the past trades</a:t>
                      </a:r>
                      <a:endParaRPr sz="1000"/>
                    </a:p>
                  </a:txBody>
                  <a:tcPr marL="95250" marR="95250" marT="47625" marB="47625" anchor="ctr">
                    <a:lnL w="7625" cap="flat" cmpd="sng">
                      <a:solidFill>
                        <a:srgbClr val="FFFFFF"/>
                      </a:solidFill>
                      <a:prstDash val="solid"/>
                      <a:round/>
                      <a:headEnd type="none" w="sm" len="sm"/>
                      <a:tailEnd type="none" w="sm" len="sm"/>
                    </a:lnL>
                    <a:lnR w="7625" cap="flat" cmpd="sng">
                      <a:solidFill>
                        <a:srgbClr val="FFFFFF"/>
                      </a:solidFill>
                      <a:prstDash val="solid"/>
                      <a:round/>
                      <a:headEnd type="none" w="sm" len="sm"/>
                      <a:tailEnd type="none" w="sm" len="sm"/>
                    </a:lnR>
                    <a:lnT w="7625" cap="flat" cmpd="sng">
                      <a:solidFill>
                        <a:srgbClr val="FFFFFF"/>
                      </a:solidFill>
                      <a:prstDash val="solid"/>
                      <a:round/>
                      <a:headEnd type="none" w="sm" len="sm"/>
                      <a:tailEnd type="none" w="sm" len="sm"/>
                    </a:lnT>
                    <a:lnB w="7625" cap="flat" cmpd="sng">
                      <a:solidFill>
                        <a:srgbClr val="FFFFFF"/>
                      </a:solidFill>
                      <a:prstDash val="solid"/>
                      <a:round/>
                      <a:headEnd type="none" w="sm" len="sm"/>
                      <a:tailEnd type="none" w="sm" len="sm"/>
                    </a:lnB>
                    <a:solidFill>
                      <a:srgbClr val="F7EDE7"/>
                    </a:solidFill>
                  </a:tcPr>
                </a:tc>
                <a:tc>
                  <a:txBody>
                    <a:bodyPr/>
                    <a:lstStyle/>
                    <a:p>
                      <a:pPr marL="0" lvl="0" indent="0" algn="ctr" rtl="0">
                        <a:lnSpc>
                          <a:spcPct val="115000"/>
                        </a:lnSpc>
                        <a:spcBef>
                          <a:spcPts val="1200"/>
                        </a:spcBef>
                        <a:spcAft>
                          <a:spcPts val="0"/>
                        </a:spcAft>
                        <a:buNone/>
                      </a:pPr>
                      <a:r>
                        <a:rPr lang="en-US" sz="1000"/>
                        <a:t>Investmate platform allows platform to be used a trading platform offered by exchanges</a:t>
                      </a:r>
                      <a:endParaRPr sz="1000"/>
                    </a:p>
                  </a:txBody>
                  <a:tcPr marL="95250" marR="95250" marT="47625" marB="47625" anchor="ctr">
                    <a:lnL w="7625" cap="flat" cmpd="sng">
                      <a:solidFill>
                        <a:srgbClr val="FFFFFF"/>
                      </a:solidFill>
                      <a:prstDash val="solid"/>
                      <a:round/>
                      <a:headEnd type="none" w="sm" len="sm"/>
                      <a:tailEnd type="none" w="sm" len="sm"/>
                    </a:lnL>
                    <a:lnR w="7625" cap="flat" cmpd="sng">
                      <a:solidFill>
                        <a:srgbClr val="FFFFFF"/>
                      </a:solidFill>
                      <a:prstDash val="solid"/>
                      <a:round/>
                      <a:headEnd type="none" w="sm" len="sm"/>
                      <a:tailEnd type="none" w="sm" len="sm"/>
                    </a:lnR>
                    <a:lnT w="7625" cap="flat" cmpd="sng">
                      <a:solidFill>
                        <a:srgbClr val="FFFFFF"/>
                      </a:solidFill>
                      <a:prstDash val="solid"/>
                      <a:round/>
                      <a:headEnd type="none" w="sm" len="sm"/>
                      <a:tailEnd type="none" w="sm" len="sm"/>
                    </a:lnT>
                    <a:lnB w="7625" cap="flat" cmpd="sng">
                      <a:solidFill>
                        <a:srgbClr val="FFFFFF"/>
                      </a:solidFill>
                      <a:prstDash val="solid"/>
                      <a:round/>
                      <a:headEnd type="none" w="sm" len="sm"/>
                      <a:tailEnd type="none" w="sm" len="sm"/>
                    </a:lnB>
                    <a:solidFill>
                      <a:srgbClr val="F7EDE7"/>
                    </a:solidFill>
                  </a:tcPr>
                </a:tc>
                <a:tc>
                  <a:txBody>
                    <a:bodyPr/>
                    <a:lstStyle/>
                    <a:p>
                      <a:pPr marL="0" lvl="0" indent="0" algn="ctr" rtl="0">
                        <a:lnSpc>
                          <a:spcPct val="115000"/>
                        </a:lnSpc>
                        <a:spcBef>
                          <a:spcPts val="1200"/>
                        </a:spcBef>
                        <a:spcAft>
                          <a:spcPts val="0"/>
                        </a:spcAft>
                        <a:buNone/>
                      </a:pPr>
                      <a:r>
                        <a:rPr lang="en-US" sz="1000"/>
                        <a:t>Auth</a:t>
                      </a:r>
                      <a:endParaRPr sz="1000"/>
                    </a:p>
                  </a:txBody>
                  <a:tcPr marL="95250" marR="95250" marT="47625" marB="47625" anchor="ctr">
                    <a:lnL w="7625" cap="flat" cmpd="sng">
                      <a:solidFill>
                        <a:srgbClr val="FFFFFF"/>
                      </a:solidFill>
                      <a:prstDash val="solid"/>
                      <a:round/>
                      <a:headEnd type="none" w="sm" len="sm"/>
                      <a:tailEnd type="none" w="sm" len="sm"/>
                    </a:lnL>
                    <a:lnR w="7625" cap="flat" cmpd="sng">
                      <a:solidFill>
                        <a:srgbClr val="FFFFFF"/>
                      </a:solidFill>
                      <a:prstDash val="solid"/>
                      <a:round/>
                      <a:headEnd type="none" w="sm" len="sm"/>
                      <a:tailEnd type="none" w="sm" len="sm"/>
                    </a:lnR>
                    <a:lnT w="7625" cap="flat" cmpd="sng">
                      <a:solidFill>
                        <a:srgbClr val="FFFFFF"/>
                      </a:solidFill>
                      <a:prstDash val="solid"/>
                      <a:round/>
                      <a:headEnd type="none" w="sm" len="sm"/>
                      <a:tailEnd type="none" w="sm" len="sm"/>
                    </a:lnT>
                    <a:lnB w="7625" cap="flat" cmpd="sng">
                      <a:solidFill>
                        <a:srgbClr val="FFFFFF"/>
                      </a:solidFill>
                      <a:prstDash val="solid"/>
                      <a:round/>
                      <a:headEnd type="none" w="sm" len="sm"/>
                      <a:tailEnd type="none" w="sm" len="sm"/>
                    </a:lnB>
                    <a:solidFill>
                      <a:srgbClr val="F7EDE7"/>
                    </a:solidFill>
                  </a:tcPr>
                </a:tc>
                <a:extLst>
                  <a:ext uri="{0D108BD9-81ED-4DB2-BD59-A6C34878D82A}">
                    <a16:rowId xmlns:a16="http://schemas.microsoft.com/office/drawing/2014/main" val="10008"/>
                  </a:ext>
                </a:extLst>
              </a:tr>
            </a:tbl>
          </a:graphicData>
        </a:graphic>
      </p:graphicFrame>
      <p:sp>
        <p:nvSpPr>
          <p:cNvPr id="477" name="Google Shape;477;p47"/>
          <p:cNvSpPr txBox="1">
            <a:spLocks noGrp="1"/>
          </p:cNvSpPr>
          <p:nvPr>
            <p:ph type="title"/>
          </p:nvPr>
        </p:nvSpPr>
        <p:spPr>
          <a:xfrm>
            <a:off x="857425" y="0"/>
            <a:ext cx="10717200" cy="7740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000"/>
              <a:buFont typeface="Twentieth Century"/>
              <a:buNone/>
            </a:pPr>
            <a:r>
              <a:rPr lang="en-US" sz="2800" b="1">
                <a:latin typeface="Twentieth Century"/>
                <a:ea typeface="Twentieth Century"/>
                <a:cs typeface="Twentieth Century"/>
                <a:sym typeface="Twentieth Century"/>
              </a:rPr>
              <a:t>USER STORIES </a:t>
            </a:r>
            <a:endParaRPr sz="3200"/>
          </a:p>
        </p:txBody>
      </p:sp>
      <p:sp>
        <p:nvSpPr>
          <p:cNvPr id="478" name="Google Shape;478;p47"/>
          <p:cNvSpPr/>
          <p:nvPr/>
        </p:nvSpPr>
        <p:spPr>
          <a:xfrm>
            <a:off x="11633875" y="6432800"/>
            <a:ext cx="172368" cy="207144"/>
          </a:xfrm>
          <a:prstGeom prst="lightningBolt">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83"/>
        <p:cNvGrpSpPr/>
        <p:nvPr/>
      </p:nvGrpSpPr>
      <p:grpSpPr>
        <a:xfrm>
          <a:off x="0" y="0"/>
          <a:ext cx="0" cy="0"/>
          <a:chOff x="0" y="0"/>
          <a:chExt cx="0" cy="0"/>
        </a:xfrm>
      </p:grpSpPr>
      <p:graphicFrame>
        <p:nvGraphicFramePr>
          <p:cNvPr id="484" name="Google Shape;484;p48"/>
          <p:cNvGraphicFramePr/>
          <p:nvPr/>
        </p:nvGraphicFramePr>
        <p:xfrm>
          <a:off x="857413" y="882100"/>
          <a:ext cx="3000000" cy="3000000"/>
        </p:xfrm>
        <a:graphic>
          <a:graphicData uri="http://schemas.openxmlformats.org/drawingml/2006/table">
            <a:tbl>
              <a:tblPr>
                <a:noFill/>
                <a:tableStyleId>{4D0356BB-5A3B-481F-80C4-0DB4944693F5}</a:tableStyleId>
              </a:tblPr>
              <a:tblGrid>
                <a:gridCol w="1199650">
                  <a:extLst>
                    <a:ext uri="{9D8B030D-6E8A-4147-A177-3AD203B41FA5}">
                      <a16:colId xmlns:a16="http://schemas.microsoft.com/office/drawing/2014/main" val="20000"/>
                    </a:ext>
                  </a:extLst>
                </a:gridCol>
                <a:gridCol w="1435250">
                  <a:extLst>
                    <a:ext uri="{9D8B030D-6E8A-4147-A177-3AD203B41FA5}">
                      <a16:colId xmlns:a16="http://schemas.microsoft.com/office/drawing/2014/main" val="20001"/>
                    </a:ext>
                  </a:extLst>
                </a:gridCol>
                <a:gridCol w="2495975">
                  <a:extLst>
                    <a:ext uri="{9D8B030D-6E8A-4147-A177-3AD203B41FA5}">
                      <a16:colId xmlns:a16="http://schemas.microsoft.com/office/drawing/2014/main" val="20002"/>
                    </a:ext>
                  </a:extLst>
                </a:gridCol>
                <a:gridCol w="3287175">
                  <a:extLst>
                    <a:ext uri="{9D8B030D-6E8A-4147-A177-3AD203B41FA5}">
                      <a16:colId xmlns:a16="http://schemas.microsoft.com/office/drawing/2014/main" val="20003"/>
                    </a:ext>
                  </a:extLst>
                </a:gridCol>
                <a:gridCol w="2445125">
                  <a:extLst>
                    <a:ext uri="{9D8B030D-6E8A-4147-A177-3AD203B41FA5}">
                      <a16:colId xmlns:a16="http://schemas.microsoft.com/office/drawing/2014/main" val="20004"/>
                    </a:ext>
                  </a:extLst>
                </a:gridCol>
              </a:tblGrid>
              <a:tr h="598325">
                <a:tc>
                  <a:txBody>
                    <a:bodyPr/>
                    <a:lstStyle/>
                    <a:p>
                      <a:pPr marL="0" lvl="0" indent="0" algn="ctr" rtl="0">
                        <a:lnSpc>
                          <a:spcPct val="115000"/>
                        </a:lnSpc>
                        <a:spcBef>
                          <a:spcPts val="1200"/>
                        </a:spcBef>
                        <a:spcAft>
                          <a:spcPts val="0"/>
                        </a:spcAft>
                        <a:buNone/>
                      </a:pPr>
                      <a:r>
                        <a:rPr lang="en-US" sz="1300"/>
                        <a:t> </a:t>
                      </a:r>
                      <a:r>
                        <a:rPr lang="en-US" sz="1300" b="1">
                          <a:solidFill>
                            <a:srgbClr val="FFFFFF"/>
                          </a:solidFill>
                        </a:rPr>
                        <a:t>User</a:t>
                      </a:r>
                      <a:endParaRPr sz="1300" b="1">
                        <a:solidFill>
                          <a:srgbClr val="FFFFFF"/>
                        </a:solidFill>
                      </a:endParaRPr>
                    </a:p>
                    <a:p>
                      <a:pPr marL="0" lvl="0" indent="0" algn="ctr" rtl="0">
                        <a:lnSpc>
                          <a:spcPct val="115000"/>
                        </a:lnSpc>
                        <a:spcBef>
                          <a:spcPts val="1200"/>
                        </a:spcBef>
                        <a:spcAft>
                          <a:spcPts val="0"/>
                        </a:spcAft>
                        <a:buNone/>
                      </a:pPr>
                      <a:r>
                        <a:rPr lang="en-US" sz="1300" b="1">
                          <a:solidFill>
                            <a:srgbClr val="FFFFFF"/>
                          </a:solidFill>
                        </a:rPr>
                        <a:t>Story ID</a:t>
                      </a:r>
                      <a:endParaRPr sz="1300" b="1">
                        <a:solidFill>
                          <a:srgbClr val="FFFFFF"/>
                        </a:solidFill>
                      </a:endParaRPr>
                    </a:p>
                  </a:txBody>
                  <a:tcPr marL="95250" marR="95250" marT="47625" marB="47625" anchor="ctr">
                    <a:lnL w="7625" cap="flat" cmpd="sng">
                      <a:solidFill>
                        <a:srgbClr val="FFFFFF"/>
                      </a:solidFill>
                      <a:prstDash val="solid"/>
                      <a:round/>
                      <a:headEnd type="none" w="sm" len="sm"/>
                      <a:tailEnd type="none" w="sm" len="sm"/>
                    </a:lnL>
                    <a:lnR w="7625" cap="flat" cmpd="sng">
                      <a:solidFill>
                        <a:srgbClr val="FFFFFF"/>
                      </a:solidFill>
                      <a:prstDash val="solid"/>
                      <a:round/>
                      <a:headEnd type="none" w="sm" len="sm"/>
                      <a:tailEnd type="none" w="sm" len="sm"/>
                    </a:lnR>
                    <a:lnT w="7625"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D58C2E"/>
                    </a:solidFill>
                  </a:tcPr>
                </a:tc>
                <a:tc>
                  <a:txBody>
                    <a:bodyPr/>
                    <a:lstStyle/>
                    <a:p>
                      <a:pPr marL="0" lvl="0" indent="0" algn="ctr" rtl="0">
                        <a:lnSpc>
                          <a:spcPct val="115000"/>
                        </a:lnSpc>
                        <a:spcBef>
                          <a:spcPts val="1200"/>
                        </a:spcBef>
                        <a:spcAft>
                          <a:spcPts val="0"/>
                        </a:spcAft>
                        <a:buNone/>
                      </a:pPr>
                      <a:r>
                        <a:rPr lang="en-US" sz="1300" b="1">
                          <a:solidFill>
                            <a:srgbClr val="FFFFFF"/>
                          </a:solidFill>
                        </a:rPr>
                        <a:t>Scenario</a:t>
                      </a:r>
                      <a:endParaRPr sz="1300" b="1">
                        <a:solidFill>
                          <a:srgbClr val="FFFFFF"/>
                        </a:solidFill>
                      </a:endParaRPr>
                    </a:p>
                  </a:txBody>
                  <a:tcPr marL="95250" marR="95250" marT="47625" marB="47625" anchor="ctr">
                    <a:lnL w="7625" cap="flat" cmpd="sng">
                      <a:solidFill>
                        <a:srgbClr val="FFFFFF"/>
                      </a:solidFill>
                      <a:prstDash val="solid"/>
                      <a:round/>
                      <a:headEnd type="none" w="sm" len="sm"/>
                      <a:tailEnd type="none" w="sm" len="sm"/>
                    </a:lnL>
                    <a:lnR w="7625" cap="flat" cmpd="sng">
                      <a:solidFill>
                        <a:srgbClr val="FFFFFF"/>
                      </a:solidFill>
                      <a:prstDash val="solid"/>
                      <a:round/>
                      <a:headEnd type="none" w="sm" len="sm"/>
                      <a:tailEnd type="none" w="sm" len="sm"/>
                    </a:lnR>
                    <a:lnT w="7625"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D58C2E"/>
                    </a:solidFill>
                  </a:tcPr>
                </a:tc>
                <a:tc>
                  <a:txBody>
                    <a:bodyPr/>
                    <a:lstStyle/>
                    <a:p>
                      <a:pPr marL="0" lvl="0" indent="0" algn="ctr" rtl="0">
                        <a:lnSpc>
                          <a:spcPct val="115000"/>
                        </a:lnSpc>
                        <a:spcBef>
                          <a:spcPts val="1200"/>
                        </a:spcBef>
                        <a:spcAft>
                          <a:spcPts val="0"/>
                        </a:spcAft>
                        <a:buNone/>
                      </a:pPr>
                      <a:r>
                        <a:rPr lang="en-US" sz="1300" b="1">
                          <a:solidFill>
                            <a:srgbClr val="FFFFFF"/>
                          </a:solidFill>
                        </a:rPr>
                        <a:t>Summary</a:t>
                      </a:r>
                      <a:endParaRPr sz="1300" b="1">
                        <a:solidFill>
                          <a:srgbClr val="FFFFFF"/>
                        </a:solidFill>
                      </a:endParaRPr>
                    </a:p>
                  </a:txBody>
                  <a:tcPr marL="95250" marR="95250" marT="47625" marB="47625" anchor="ctr">
                    <a:lnL w="7625" cap="flat" cmpd="sng">
                      <a:solidFill>
                        <a:srgbClr val="FFFFFF"/>
                      </a:solidFill>
                      <a:prstDash val="solid"/>
                      <a:round/>
                      <a:headEnd type="none" w="sm" len="sm"/>
                      <a:tailEnd type="none" w="sm" len="sm"/>
                    </a:lnL>
                    <a:lnR w="7625" cap="flat" cmpd="sng">
                      <a:solidFill>
                        <a:srgbClr val="FFFFFF"/>
                      </a:solidFill>
                      <a:prstDash val="solid"/>
                      <a:round/>
                      <a:headEnd type="none" w="sm" len="sm"/>
                      <a:tailEnd type="none" w="sm" len="sm"/>
                    </a:lnR>
                    <a:lnT w="7625"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D58C2E"/>
                    </a:solidFill>
                  </a:tcPr>
                </a:tc>
                <a:tc>
                  <a:txBody>
                    <a:bodyPr/>
                    <a:lstStyle/>
                    <a:p>
                      <a:pPr marL="0" lvl="0" indent="0" algn="ctr" rtl="0">
                        <a:lnSpc>
                          <a:spcPct val="115000"/>
                        </a:lnSpc>
                        <a:spcBef>
                          <a:spcPts val="1200"/>
                        </a:spcBef>
                        <a:spcAft>
                          <a:spcPts val="0"/>
                        </a:spcAft>
                        <a:buNone/>
                      </a:pPr>
                      <a:r>
                        <a:rPr lang="en-US" sz="1300" b="1">
                          <a:solidFill>
                            <a:srgbClr val="FFFFFF"/>
                          </a:solidFill>
                        </a:rPr>
                        <a:t>Acceptance Criteria</a:t>
                      </a:r>
                      <a:endParaRPr sz="1300" b="1">
                        <a:solidFill>
                          <a:srgbClr val="FFFFFF"/>
                        </a:solidFill>
                      </a:endParaRPr>
                    </a:p>
                  </a:txBody>
                  <a:tcPr marL="95250" marR="95250" marT="47625" marB="47625" anchor="ctr">
                    <a:lnL w="7625" cap="flat" cmpd="sng">
                      <a:solidFill>
                        <a:srgbClr val="FFFFFF"/>
                      </a:solidFill>
                      <a:prstDash val="solid"/>
                      <a:round/>
                      <a:headEnd type="none" w="sm" len="sm"/>
                      <a:tailEnd type="none" w="sm" len="sm"/>
                    </a:lnL>
                    <a:lnR w="7625" cap="flat" cmpd="sng">
                      <a:solidFill>
                        <a:srgbClr val="FFFFFF"/>
                      </a:solidFill>
                      <a:prstDash val="solid"/>
                      <a:round/>
                      <a:headEnd type="none" w="sm" len="sm"/>
                      <a:tailEnd type="none" w="sm" len="sm"/>
                    </a:lnR>
                    <a:lnT w="7625"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D58C2E"/>
                    </a:solidFill>
                  </a:tcPr>
                </a:tc>
                <a:tc>
                  <a:txBody>
                    <a:bodyPr/>
                    <a:lstStyle/>
                    <a:p>
                      <a:pPr marL="0" lvl="0" indent="0" algn="ctr" rtl="0">
                        <a:lnSpc>
                          <a:spcPct val="115000"/>
                        </a:lnSpc>
                        <a:spcBef>
                          <a:spcPts val="1200"/>
                        </a:spcBef>
                        <a:spcAft>
                          <a:spcPts val="0"/>
                        </a:spcAft>
                        <a:buNone/>
                      </a:pPr>
                      <a:r>
                        <a:rPr lang="en-US" sz="1300" b="1">
                          <a:solidFill>
                            <a:srgbClr val="FFFFFF"/>
                          </a:solidFill>
                        </a:rPr>
                        <a:t>Feature</a:t>
                      </a:r>
                      <a:endParaRPr sz="1300" b="1">
                        <a:solidFill>
                          <a:srgbClr val="FFFFFF"/>
                        </a:solidFill>
                      </a:endParaRPr>
                    </a:p>
                  </a:txBody>
                  <a:tcPr marL="95250" marR="95250" marT="47625" marB="47625" anchor="ctr">
                    <a:lnL w="7625" cap="flat" cmpd="sng">
                      <a:solidFill>
                        <a:srgbClr val="FFFFFF"/>
                      </a:solidFill>
                      <a:prstDash val="solid"/>
                      <a:round/>
                      <a:headEnd type="none" w="sm" len="sm"/>
                      <a:tailEnd type="none" w="sm" len="sm"/>
                    </a:lnL>
                    <a:lnR w="7625" cap="flat" cmpd="sng">
                      <a:solidFill>
                        <a:srgbClr val="FFFFFF"/>
                      </a:solidFill>
                      <a:prstDash val="solid"/>
                      <a:round/>
                      <a:headEnd type="none" w="sm" len="sm"/>
                      <a:tailEnd type="none" w="sm" len="sm"/>
                    </a:lnR>
                    <a:lnT w="7625"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D58C2E"/>
                    </a:solidFill>
                  </a:tcPr>
                </a:tc>
                <a:extLst>
                  <a:ext uri="{0D108BD9-81ED-4DB2-BD59-A6C34878D82A}">
                    <a16:rowId xmlns:a16="http://schemas.microsoft.com/office/drawing/2014/main" val="10000"/>
                  </a:ext>
                </a:extLst>
              </a:tr>
              <a:tr h="390350">
                <a:tc rowSpan="2">
                  <a:txBody>
                    <a:bodyPr/>
                    <a:lstStyle/>
                    <a:p>
                      <a:pPr marL="0" lvl="0" indent="0" algn="ctr" rtl="0">
                        <a:lnSpc>
                          <a:spcPct val="115000"/>
                        </a:lnSpc>
                        <a:spcBef>
                          <a:spcPts val="1200"/>
                        </a:spcBef>
                        <a:spcAft>
                          <a:spcPts val="0"/>
                        </a:spcAft>
                        <a:buNone/>
                      </a:pPr>
                      <a:r>
                        <a:rPr lang="en-US" sz="1000"/>
                        <a:t>IV5</a:t>
                      </a:r>
                      <a:endParaRPr sz="1000"/>
                    </a:p>
                  </a:txBody>
                  <a:tcPr marL="95250" marR="95250" marT="47625" marB="47625" anchor="ctr">
                    <a:lnL w="7625" cap="flat" cmpd="sng">
                      <a:solidFill>
                        <a:srgbClr val="FFFFFF"/>
                      </a:solidFill>
                      <a:prstDash val="solid"/>
                      <a:round/>
                      <a:headEnd type="none" w="sm" len="sm"/>
                      <a:tailEnd type="none" w="sm" len="sm"/>
                    </a:lnL>
                    <a:lnR w="7625"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7625" cap="flat" cmpd="sng">
                      <a:solidFill>
                        <a:srgbClr val="FFFFFF"/>
                      </a:solidFill>
                      <a:prstDash val="solid"/>
                      <a:round/>
                      <a:headEnd type="none" w="sm" len="sm"/>
                      <a:tailEnd type="none" w="sm" len="sm"/>
                    </a:lnB>
                    <a:solidFill>
                      <a:srgbClr val="EFDACC"/>
                    </a:solidFill>
                  </a:tcPr>
                </a:tc>
                <a:tc gridSpan="4">
                  <a:txBody>
                    <a:bodyPr/>
                    <a:lstStyle/>
                    <a:p>
                      <a:pPr marL="0" lvl="0" indent="0" algn="ctr" rtl="0">
                        <a:lnSpc>
                          <a:spcPct val="115000"/>
                        </a:lnSpc>
                        <a:spcBef>
                          <a:spcPts val="1200"/>
                        </a:spcBef>
                        <a:spcAft>
                          <a:spcPts val="0"/>
                        </a:spcAft>
                        <a:buNone/>
                      </a:pPr>
                      <a:r>
                        <a:rPr lang="en-US" sz="1000"/>
                        <a:t>As a Novice Investor Update personal profile</a:t>
                      </a:r>
                      <a:endParaRPr sz="1000"/>
                    </a:p>
                  </a:txBody>
                  <a:tcPr marL="95250" marR="95250" marT="47625" marB="47625" anchor="ctr">
                    <a:lnL w="7625" cap="flat" cmpd="sng">
                      <a:solidFill>
                        <a:srgbClr val="FFFFFF"/>
                      </a:solidFill>
                      <a:prstDash val="solid"/>
                      <a:round/>
                      <a:headEnd type="none" w="sm" len="sm"/>
                      <a:tailEnd type="none" w="sm" len="sm"/>
                    </a:lnL>
                    <a:lnR w="7625"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7625" cap="flat" cmpd="sng">
                      <a:solidFill>
                        <a:srgbClr val="FFFFFF"/>
                      </a:solidFill>
                      <a:prstDash val="solid"/>
                      <a:round/>
                      <a:headEnd type="none" w="sm" len="sm"/>
                      <a:tailEnd type="none" w="sm" len="sm"/>
                    </a:lnB>
                    <a:solidFill>
                      <a:srgbClr val="EFDACC"/>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550025">
                <a:tc vMerge="1">
                  <a:txBody>
                    <a:bodyPr/>
                    <a:lstStyle/>
                    <a:p>
                      <a:endParaRPr lang="en-US"/>
                    </a:p>
                  </a:txBody>
                  <a:tcPr/>
                </a:tc>
                <a:tc>
                  <a:txBody>
                    <a:bodyPr/>
                    <a:lstStyle/>
                    <a:p>
                      <a:pPr marL="0" lvl="0" indent="0" algn="ctr" rtl="0">
                        <a:lnSpc>
                          <a:spcPct val="115000"/>
                        </a:lnSpc>
                        <a:spcBef>
                          <a:spcPts val="1200"/>
                        </a:spcBef>
                        <a:spcAft>
                          <a:spcPts val="0"/>
                        </a:spcAft>
                        <a:buNone/>
                      </a:pPr>
                      <a:r>
                        <a:rPr lang="en-US" sz="1000"/>
                        <a:t>Update personal profile</a:t>
                      </a:r>
                      <a:endParaRPr sz="1000"/>
                    </a:p>
                  </a:txBody>
                  <a:tcPr marL="95250" marR="95250" marT="47625" marB="47625" anchor="ctr">
                    <a:lnL w="7625" cap="flat" cmpd="sng">
                      <a:solidFill>
                        <a:srgbClr val="FFFFFF"/>
                      </a:solidFill>
                      <a:prstDash val="solid"/>
                      <a:round/>
                      <a:headEnd type="none" w="sm" len="sm"/>
                      <a:tailEnd type="none" w="sm" len="sm"/>
                    </a:lnL>
                    <a:lnR w="7625" cap="flat" cmpd="sng">
                      <a:solidFill>
                        <a:srgbClr val="FFFFFF"/>
                      </a:solidFill>
                      <a:prstDash val="solid"/>
                      <a:round/>
                      <a:headEnd type="none" w="sm" len="sm"/>
                      <a:tailEnd type="none" w="sm" len="sm"/>
                    </a:lnR>
                    <a:lnT w="7625" cap="flat" cmpd="sng">
                      <a:solidFill>
                        <a:srgbClr val="FFFFFF"/>
                      </a:solidFill>
                      <a:prstDash val="solid"/>
                      <a:round/>
                      <a:headEnd type="none" w="sm" len="sm"/>
                      <a:tailEnd type="none" w="sm" len="sm"/>
                    </a:lnT>
                    <a:lnB w="7625" cap="flat" cmpd="sng">
                      <a:solidFill>
                        <a:srgbClr val="FFFFFF"/>
                      </a:solidFill>
                      <a:prstDash val="solid"/>
                      <a:round/>
                      <a:headEnd type="none" w="sm" len="sm"/>
                      <a:tailEnd type="none" w="sm" len="sm"/>
                    </a:lnB>
                    <a:solidFill>
                      <a:srgbClr val="F7EDE7"/>
                    </a:solidFill>
                  </a:tcPr>
                </a:tc>
                <a:tc>
                  <a:txBody>
                    <a:bodyPr/>
                    <a:lstStyle/>
                    <a:p>
                      <a:pPr marL="0" lvl="0" indent="0" algn="ctr" rtl="0">
                        <a:lnSpc>
                          <a:spcPct val="115000"/>
                        </a:lnSpc>
                        <a:spcBef>
                          <a:spcPts val="1200"/>
                        </a:spcBef>
                        <a:spcAft>
                          <a:spcPts val="0"/>
                        </a:spcAft>
                        <a:buNone/>
                      </a:pPr>
                      <a:r>
                        <a:rPr lang="en-US" sz="1000"/>
                        <a:t>The user wants to update his/her profile for trading.</a:t>
                      </a:r>
                      <a:endParaRPr sz="1000"/>
                    </a:p>
                  </a:txBody>
                  <a:tcPr marL="95250" marR="95250" marT="47625" marB="47625" anchor="ctr">
                    <a:lnL w="7625" cap="flat" cmpd="sng">
                      <a:solidFill>
                        <a:srgbClr val="FFFFFF"/>
                      </a:solidFill>
                      <a:prstDash val="solid"/>
                      <a:round/>
                      <a:headEnd type="none" w="sm" len="sm"/>
                      <a:tailEnd type="none" w="sm" len="sm"/>
                    </a:lnL>
                    <a:lnR w="7625" cap="flat" cmpd="sng">
                      <a:solidFill>
                        <a:srgbClr val="FFFFFF"/>
                      </a:solidFill>
                      <a:prstDash val="solid"/>
                      <a:round/>
                      <a:headEnd type="none" w="sm" len="sm"/>
                      <a:tailEnd type="none" w="sm" len="sm"/>
                    </a:lnR>
                    <a:lnT w="7625" cap="flat" cmpd="sng">
                      <a:solidFill>
                        <a:srgbClr val="FFFFFF"/>
                      </a:solidFill>
                      <a:prstDash val="solid"/>
                      <a:round/>
                      <a:headEnd type="none" w="sm" len="sm"/>
                      <a:tailEnd type="none" w="sm" len="sm"/>
                    </a:lnT>
                    <a:lnB w="7625" cap="flat" cmpd="sng">
                      <a:solidFill>
                        <a:srgbClr val="FFFFFF"/>
                      </a:solidFill>
                      <a:prstDash val="solid"/>
                      <a:round/>
                      <a:headEnd type="none" w="sm" len="sm"/>
                      <a:tailEnd type="none" w="sm" len="sm"/>
                    </a:lnB>
                    <a:solidFill>
                      <a:srgbClr val="F7EDE7"/>
                    </a:solidFill>
                  </a:tcPr>
                </a:tc>
                <a:tc>
                  <a:txBody>
                    <a:bodyPr/>
                    <a:lstStyle/>
                    <a:p>
                      <a:pPr marL="0" lvl="0" indent="0" algn="ctr" rtl="0">
                        <a:lnSpc>
                          <a:spcPct val="115000"/>
                        </a:lnSpc>
                        <a:spcBef>
                          <a:spcPts val="1200"/>
                        </a:spcBef>
                        <a:spcAft>
                          <a:spcPts val="0"/>
                        </a:spcAft>
                        <a:buNone/>
                      </a:pPr>
                      <a:r>
                        <a:rPr lang="en-US" sz="1000"/>
                        <a:t>Update the profile and fine tune, personal data.</a:t>
                      </a:r>
                      <a:endParaRPr sz="1000"/>
                    </a:p>
                  </a:txBody>
                  <a:tcPr marL="95250" marR="95250" marT="47625" marB="47625" anchor="ctr">
                    <a:lnL w="7625" cap="flat" cmpd="sng">
                      <a:solidFill>
                        <a:srgbClr val="FFFFFF"/>
                      </a:solidFill>
                      <a:prstDash val="solid"/>
                      <a:round/>
                      <a:headEnd type="none" w="sm" len="sm"/>
                      <a:tailEnd type="none" w="sm" len="sm"/>
                    </a:lnL>
                    <a:lnR w="7625" cap="flat" cmpd="sng">
                      <a:solidFill>
                        <a:srgbClr val="FFFFFF"/>
                      </a:solidFill>
                      <a:prstDash val="solid"/>
                      <a:round/>
                      <a:headEnd type="none" w="sm" len="sm"/>
                      <a:tailEnd type="none" w="sm" len="sm"/>
                    </a:lnR>
                    <a:lnT w="7625" cap="flat" cmpd="sng">
                      <a:solidFill>
                        <a:srgbClr val="FFFFFF"/>
                      </a:solidFill>
                      <a:prstDash val="solid"/>
                      <a:round/>
                      <a:headEnd type="none" w="sm" len="sm"/>
                      <a:tailEnd type="none" w="sm" len="sm"/>
                    </a:lnT>
                    <a:lnB w="7625" cap="flat" cmpd="sng">
                      <a:solidFill>
                        <a:srgbClr val="FFFFFF"/>
                      </a:solidFill>
                      <a:prstDash val="solid"/>
                      <a:round/>
                      <a:headEnd type="none" w="sm" len="sm"/>
                      <a:tailEnd type="none" w="sm" len="sm"/>
                    </a:lnB>
                    <a:solidFill>
                      <a:srgbClr val="F7EDE7"/>
                    </a:solidFill>
                  </a:tcPr>
                </a:tc>
                <a:tc>
                  <a:txBody>
                    <a:bodyPr/>
                    <a:lstStyle/>
                    <a:p>
                      <a:pPr marL="0" lvl="0" indent="0" algn="ctr" rtl="0">
                        <a:lnSpc>
                          <a:spcPct val="115000"/>
                        </a:lnSpc>
                        <a:spcBef>
                          <a:spcPts val="1200"/>
                        </a:spcBef>
                        <a:spcAft>
                          <a:spcPts val="0"/>
                        </a:spcAft>
                        <a:buNone/>
                      </a:pPr>
                      <a:r>
                        <a:rPr lang="en-US" sz="1000"/>
                        <a:t>Auth</a:t>
                      </a:r>
                      <a:endParaRPr sz="1000"/>
                    </a:p>
                  </a:txBody>
                  <a:tcPr marL="95250" marR="95250" marT="47625" marB="47625" anchor="ctr">
                    <a:lnL w="7625" cap="flat" cmpd="sng">
                      <a:solidFill>
                        <a:srgbClr val="FFFFFF"/>
                      </a:solidFill>
                      <a:prstDash val="solid"/>
                      <a:round/>
                      <a:headEnd type="none" w="sm" len="sm"/>
                      <a:tailEnd type="none" w="sm" len="sm"/>
                    </a:lnL>
                    <a:lnR w="7625" cap="flat" cmpd="sng">
                      <a:solidFill>
                        <a:srgbClr val="FFFFFF"/>
                      </a:solidFill>
                      <a:prstDash val="solid"/>
                      <a:round/>
                      <a:headEnd type="none" w="sm" len="sm"/>
                      <a:tailEnd type="none" w="sm" len="sm"/>
                    </a:lnR>
                    <a:lnT w="7625" cap="flat" cmpd="sng">
                      <a:solidFill>
                        <a:srgbClr val="FFFFFF"/>
                      </a:solidFill>
                      <a:prstDash val="solid"/>
                      <a:round/>
                      <a:headEnd type="none" w="sm" len="sm"/>
                      <a:tailEnd type="none" w="sm" len="sm"/>
                    </a:lnT>
                    <a:lnB w="7625" cap="flat" cmpd="sng">
                      <a:solidFill>
                        <a:srgbClr val="FFFFFF"/>
                      </a:solidFill>
                      <a:prstDash val="solid"/>
                      <a:round/>
                      <a:headEnd type="none" w="sm" len="sm"/>
                      <a:tailEnd type="none" w="sm" len="sm"/>
                    </a:lnB>
                    <a:solidFill>
                      <a:srgbClr val="F7EDE7"/>
                    </a:solidFill>
                  </a:tcPr>
                </a:tc>
                <a:extLst>
                  <a:ext uri="{0D108BD9-81ED-4DB2-BD59-A6C34878D82A}">
                    <a16:rowId xmlns:a16="http://schemas.microsoft.com/office/drawing/2014/main" val="10002"/>
                  </a:ext>
                </a:extLst>
              </a:tr>
              <a:tr h="390350">
                <a:tc rowSpan="2">
                  <a:txBody>
                    <a:bodyPr/>
                    <a:lstStyle/>
                    <a:p>
                      <a:pPr marL="0" lvl="0" indent="0" algn="ctr" rtl="0">
                        <a:lnSpc>
                          <a:spcPct val="115000"/>
                        </a:lnSpc>
                        <a:spcBef>
                          <a:spcPts val="1200"/>
                        </a:spcBef>
                        <a:spcAft>
                          <a:spcPts val="0"/>
                        </a:spcAft>
                        <a:buNone/>
                      </a:pPr>
                      <a:r>
                        <a:rPr lang="en-US" sz="1000"/>
                        <a:t>IV6</a:t>
                      </a:r>
                      <a:endParaRPr sz="1000"/>
                    </a:p>
                  </a:txBody>
                  <a:tcPr marL="95250" marR="95250" marT="47625" marB="47625" anchor="ctr">
                    <a:lnL w="7625" cap="flat" cmpd="sng">
                      <a:solidFill>
                        <a:srgbClr val="FFFFFF"/>
                      </a:solidFill>
                      <a:prstDash val="solid"/>
                      <a:round/>
                      <a:headEnd type="none" w="sm" len="sm"/>
                      <a:tailEnd type="none" w="sm" len="sm"/>
                    </a:lnL>
                    <a:lnR w="7625" cap="flat" cmpd="sng">
                      <a:solidFill>
                        <a:srgbClr val="FFFFFF"/>
                      </a:solidFill>
                      <a:prstDash val="solid"/>
                      <a:round/>
                      <a:headEnd type="none" w="sm" len="sm"/>
                      <a:tailEnd type="none" w="sm" len="sm"/>
                    </a:lnR>
                    <a:lnT w="7625" cap="flat" cmpd="sng">
                      <a:solidFill>
                        <a:srgbClr val="FFFFFF"/>
                      </a:solidFill>
                      <a:prstDash val="solid"/>
                      <a:round/>
                      <a:headEnd type="none" w="sm" len="sm"/>
                      <a:tailEnd type="none" w="sm" len="sm"/>
                    </a:lnT>
                    <a:lnB w="7625" cap="flat" cmpd="sng">
                      <a:solidFill>
                        <a:srgbClr val="FFFFFF"/>
                      </a:solidFill>
                      <a:prstDash val="solid"/>
                      <a:round/>
                      <a:headEnd type="none" w="sm" len="sm"/>
                      <a:tailEnd type="none" w="sm" len="sm"/>
                    </a:lnB>
                    <a:solidFill>
                      <a:srgbClr val="EFDACC"/>
                    </a:solidFill>
                  </a:tcPr>
                </a:tc>
                <a:tc gridSpan="4">
                  <a:txBody>
                    <a:bodyPr/>
                    <a:lstStyle/>
                    <a:p>
                      <a:pPr marL="0" lvl="0" indent="0" algn="ctr" rtl="0">
                        <a:lnSpc>
                          <a:spcPct val="115000"/>
                        </a:lnSpc>
                        <a:spcBef>
                          <a:spcPts val="1200"/>
                        </a:spcBef>
                        <a:spcAft>
                          <a:spcPts val="0"/>
                        </a:spcAft>
                        <a:buNone/>
                      </a:pPr>
                      <a:r>
                        <a:rPr lang="en-US" sz="1000"/>
                        <a:t>As a Novice Investor Search and Research Stocks</a:t>
                      </a:r>
                      <a:endParaRPr sz="1000"/>
                    </a:p>
                  </a:txBody>
                  <a:tcPr marL="95250" marR="95250" marT="47625" marB="47625" anchor="ctr">
                    <a:lnL w="7625" cap="flat" cmpd="sng">
                      <a:solidFill>
                        <a:srgbClr val="FFFFFF"/>
                      </a:solidFill>
                      <a:prstDash val="solid"/>
                      <a:round/>
                      <a:headEnd type="none" w="sm" len="sm"/>
                      <a:tailEnd type="none" w="sm" len="sm"/>
                    </a:lnL>
                    <a:lnR w="7625" cap="flat" cmpd="sng">
                      <a:solidFill>
                        <a:srgbClr val="FFFFFF"/>
                      </a:solidFill>
                      <a:prstDash val="solid"/>
                      <a:round/>
                      <a:headEnd type="none" w="sm" len="sm"/>
                      <a:tailEnd type="none" w="sm" len="sm"/>
                    </a:lnR>
                    <a:lnT w="7625" cap="flat" cmpd="sng">
                      <a:solidFill>
                        <a:srgbClr val="FFFFFF"/>
                      </a:solidFill>
                      <a:prstDash val="solid"/>
                      <a:round/>
                      <a:headEnd type="none" w="sm" len="sm"/>
                      <a:tailEnd type="none" w="sm" len="sm"/>
                    </a:lnT>
                    <a:lnB w="7625" cap="flat" cmpd="sng">
                      <a:solidFill>
                        <a:srgbClr val="FFFFFF"/>
                      </a:solidFill>
                      <a:prstDash val="solid"/>
                      <a:round/>
                      <a:headEnd type="none" w="sm" len="sm"/>
                      <a:tailEnd type="none" w="sm" len="sm"/>
                    </a:lnB>
                    <a:solidFill>
                      <a:srgbClr val="EFDACC"/>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3"/>
                  </a:ext>
                </a:extLst>
              </a:tr>
              <a:tr h="769925">
                <a:tc vMerge="1">
                  <a:txBody>
                    <a:bodyPr/>
                    <a:lstStyle/>
                    <a:p>
                      <a:endParaRPr lang="en-US"/>
                    </a:p>
                  </a:txBody>
                  <a:tcPr/>
                </a:tc>
                <a:tc>
                  <a:txBody>
                    <a:bodyPr/>
                    <a:lstStyle/>
                    <a:p>
                      <a:pPr marL="0" lvl="0" indent="0" algn="ctr" rtl="0">
                        <a:lnSpc>
                          <a:spcPct val="115000"/>
                        </a:lnSpc>
                        <a:spcBef>
                          <a:spcPts val="1200"/>
                        </a:spcBef>
                        <a:spcAft>
                          <a:spcPts val="0"/>
                        </a:spcAft>
                        <a:buNone/>
                      </a:pPr>
                      <a:r>
                        <a:rPr lang="en-US" sz="1000"/>
                        <a:t>Search and Research Stocks</a:t>
                      </a:r>
                      <a:endParaRPr sz="1000"/>
                    </a:p>
                  </a:txBody>
                  <a:tcPr marL="95250" marR="95250" marT="47625" marB="47625" anchor="ctr">
                    <a:lnL w="7625" cap="flat" cmpd="sng">
                      <a:solidFill>
                        <a:srgbClr val="FFFFFF"/>
                      </a:solidFill>
                      <a:prstDash val="solid"/>
                      <a:round/>
                      <a:headEnd type="none" w="sm" len="sm"/>
                      <a:tailEnd type="none" w="sm" len="sm"/>
                    </a:lnL>
                    <a:lnR w="7625" cap="flat" cmpd="sng">
                      <a:solidFill>
                        <a:srgbClr val="FFFFFF"/>
                      </a:solidFill>
                      <a:prstDash val="solid"/>
                      <a:round/>
                      <a:headEnd type="none" w="sm" len="sm"/>
                      <a:tailEnd type="none" w="sm" len="sm"/>
                    </a:lnR>
                    <a:lnT w="7625" cap="flat" cmpd="sng">
                      <a:solidFill>
                        <a:srgbClr val="FFFFFF"/>
                      </a:solidFill>
                      <a:prstDash val="solid"/>
                      <a:round/>
                      <a:headEnd type="none" w="sm" len="sm"/>
                      <a:tailEnd type="none" w="sm" len="sm"/>
                    </a:lnT>
                    <a:lnB w="7625" cap="flat" cmpd="sng">
                      <a:solidFill>
                        <a:srgbClr val="FFFFFF"/>
                      </a:solidFill>
                      <a:prstDash val="solid"/>
                      <a:round/>
                      <a:headEnd type="none" w="sm" len="sm"/>
                      <a:tailEnd type="none" w="sm" len="sm"/>
                    </a:lnB>
                    <a:solidFill>
                      <a:srgbClr val="F7EDE7"/>
                    </a:solidFill>
                  </a:tcPr>
                </a:tc>
                <a:tc>
                  <a:txBody>
                    <a:bodyPr/>
                    <a:lstStyle/>
                    <a:p>
                      <a:pPr marL="0" lvl="0" indent="0" algn="ctr" rtl="0">
                        <a:lnSpc>
                          <a:spcPct val="115000"/>
                        </a:lnSpc>
                        <a:spcBef>
                          <a:spcPts val="1200"/>
                        </a:spcBef>
                        <a:spcAft>
                          <a:spcPts val="0"/>
                        </a:spcAft>
                        <a:buNone/>
                      </a:pPr>
                      <a:r>
                        <a:rPr lang="en-US" sz="1000"/>
                        <a:t>The user wants to research stocks before buying them in their simulated portfolio.</a:t>
                      </a:r>
                      <a:endParaRPr sz="1000"/>
                    </a:p>
                  </a:txBody>
                  <a:tcPr marL="95250" marR="95250" marT="47625" marB="47625" anchor="ctr">
                    <a:lnL w="7625" cap="flat" cmpd="sng">
                      <a:solidFill>
                        <a:srgbClr val="FFFFFF"/>
                      </a:solidFill>
                      <a:prstDash val="solid"/>
                      <a:round/>
                      <a:headEnd type="none" w="sm" len="sm"/>
                      <a:tailEnd type="none" w="sm" len="sm"/>
                    </a:lnL>
                    <a:lnR w="7625" cap="flat" cmpd="sng">
                      <a:solidFill>
                        <a:srgbClr val="FFFFFF"/>
                      </a:solidFill>
                      <a:prstDash val="solid"/>
                      <a:round/>
                      <a:headEnd type="none" w="sm" len="sm"/>
                      <a:tailEnd type="none" w="sm" len="sm"/>
                    </a:lnR>
                    <a:lnT w="7625" cap="flat" cmpd="sng">
                      <a:solidFill>
                        <a:srgbClr val="FFFFFF"/>
                      </a:solidFill>
                      <a:prstDash val="solid"/>
                      <a:round/>
                      <a:headEnd type="none" w="sm" len="sm"/>
                      <a:tailEnd type="none" w="sm" len="sm"/>
                    </a:lnT>
                    <a:lnB w="7625" cap="flat" cmpd="sng">
                      <a:solidFill>
                        <a:srgbClr val="FFFFFF"/>
                      </a:solidFill>
                      <a:prstDash val="solid"/>
                      <a:round/>
                      <a:headEnd type="none" w="sm" len="sm"/>
                      <a:tailEnd type="none" w="sm" len="sm"/>
                    </a:lnB>
                    <a:solidFill>
                      <a:srgbClr val="F7EDE7"/>
                    </a:solidFill>
                  </a:tcPr>
                </a:tc>
                <a:tc>
                  <a:txBody>
                    <a:bodyPr/>
                    <a:lstStyle/>
                    <a:p>
                      <a:pPr marL="0" lvl="0" indent="0" algn="ctr" rtl="0">
                        <a:lnSpc>
                          <a:spcPct val="115000"/>
                        </a:lnSpc>
                        <a:spcBef>
                          <a:spcPts val="1200"/>
                        </a:spcBef>
                        <a:spcAft>
                          <a:spcPts val="0"/>
                        </a:spcAft>
                        <a:buNone/>
                      </a:pPr>
                      <a:r>
                        <a:rPr lang="en-US" sz="1000"/>
                        <a:t>The user is able to search Stocks, retrieve charts, change the data range of the charts and the candle type</a:t>
                      </a:r>
                      <a:endParaRPr sz="1000"/>
                    </a:p>
                  </a:txBody>
                  <a:tcPr marL="95250" marR="95250" marT="47625" marB="47625" anchor="ctr">
                    <a:lnL w="7625" cap="flat" cmpd="sng">
                      <a:solidFill>
                        <a:srgbClr val="FFFFFF"/>
                      </a:solidFill>
                      <a:prstDash val="solid"/>
                      <a:round/>
                      <a:headEnd type="none" w="sm" len="sm"/>
                      <a:tailEnd type="none" w="sm" len="sm"/>
                    </a:lnL>
                    <a:lnR w="7625" cap="flat" cmpd="sng">
                      <a:solidFill>
                        <a:srgbClr val="FFFFFF"/>
                      </a:solidFill>
                      <a:prstDash val="solid"/>
                      <a:round/>
                      <a:headEnd type="none" w="sm" len="sm"/>
                      <a:tailEnd type="none" w="sm" len="sm"/>
                    </a:lnR>
                    <a:lnT w="7625" cap="flat" cmpd="sng">
                      <a:solidFill>
                        <a:srgbClr val="FFFFFF"/>
                      </a:solidFill>
                      <a:prstDash val="solid"/>
                      <a:round/>
                      <a:headEnd type="none" w="sm" len="sm"/>
                      <a:tailEnd type="none" w="sm" len="sm"/>
                    </a:lnT>
                    <a:lnB w="7625" cap="flat" cmpd="sng">
                      <a:solidFill>
                        <a:srgbClr val="FFFFFF"/>
                      </a:solidFill>
                      <a:prstDash val="solid"/>
                      <a:round/>
                      <a:headEnd type="none" w="sm" len="sm"/>
                      <a:tailEnd type="none" w="sm" len="sm"/>
                    </a:lnB>
                    <a:solidFill>
                      <a:srgbClr val="F7EDE7"/>
                    </a:solidFill>
                  </a:tcPr>
                </a:tc>
                <a:tc>
                  <a:txBody>
                    <a:bodyPr/>
                    <a:lstStyle/>
                    <a:p>
                      <a:pPr marL="0" lvl="0" indent="0" algn="ctr" rtl="0">
                        <a:lnSpc>
                          <a:spcPct val="115000"/>
                        </a:lnSpc>
                        <a:spcBef>
                          <a:spcPts val="1200"/>
                        </a:spcBef>
                        <a:spcAft>
                          <a:spcPts val="0"/>
                        </a:spcAft>
                        <a:buNone/>
                      </a:pPr>
                      <a:r>
                        <a:rPr lang="en-US" sz="1000"/>
                        <a:t>Trading Engine</a:t>
                      </a:r>
                      <a:endParaRPr sz="1000"/>
                    </a:p>
                  </a:txBody>
                  <a:tcPr marL="95250" marR="95250" marT="47625" marB="47625" anchor="ctr">
                    <a:lnL w="7625" cap="flat" cmpd="sng">
                      <a:solidFill>
                        <a:srgbClr val="FFFFFF"/>
                      </a:solidFill>
                      <a:prstDash val="solid"/>
                      <a:round/>
                      <a:headEnd type="none" w="sm" len="sm"/>
                      <a:tailEnd type="none" w="sm" len="sm"/>
                    </a:lnL>
                    <a:lnR w="7625" cap="flat" cmpd="sng">
                      <a:solidFill>
                        <a:srgbClr val="FFFFFF"/>
                      </a:solidFill>
                      <a:prstDash val="solid"/>
                      <a:round/>
                      <a:headEnd type="none" w="sm" len="sm"/>
                      <a:tailEnd type="none" w="sm" len="sm"/>
                    </a:lnR>
                    <a:lnT w="7625" cap="flat" cmpd="sng">
                      <a:solidFill>
                        <a:srgbClr val="FFFFFF"/>
                      </a:solidFill>
                      <a:prstDash val="solid"/>
                      <a:round/>
                      <a:headEnd type="none" w="sm" len="sm"/>
                      <a:tailEnd type="none" w="sm" len="sm"/>
                    </a:lnT>
                    <a:lnB w="7625" cap="flat" cmpd="sng">
                      <a:solidFill>
                        <a:srgbClr val="FFFFFF"/>
                      </a:solidFill>
                      <a:prstDash val="solid"/>
                      <a:round/>
                      <a:headEnd type="none" w="sm" len="sm"/>
                      <a:tailEnd type="none" w="sm" len="sm"/>
                    </a:lnB>
                    <a:solidFill>
                      <a:srgbClr val="F7EDE7"/>
                    </a:solidFill>
                  </a:tcPr>
                </a:tc>
                <a:extLst>
                  <a:ext uri="{0D108BD9-81ED-4DB2-BD59-A6C34878D82A}">
                    <a16:rowId xmlns:a16="http://schemas.microsoft.com/office/drawing/2014/main" val="10004"/>
                  </a:ext>
                </a:extLst>
              </a:tr>
              <a:tr h="390350">
                <a:tc rowSpan="2">
                  <a:txBody>
                    <a:bodyPr/>
                    <a:lstStyle/>
                    <a:p>
                      <a:pPr marL="0" lvl="0" indent="0" algn="ctr" rtl="0">
                        <a:lnSpc>
                          <a:spcPct val="115000"/>
                        </a:lnSpc>
                        <a:spcBef>
                          <a:spcPts val="1200"/>
                        </a:spcBef>
                        <a:spcAft>
                          <a:spcPts val="0"/>
                        </a:spcAft>
                        <a:buNone/>
                      </a:pPr>
                      <a:r>
                        <a:rPr lang="en-US" sz="1000"/>
                        <a:t>IV7</a:t>
                      </a:r>
                      <a:endParaRPr sz="1000"/>
                    </a:p>
                  </a:txBody>
                  <a:tcPr marL="95250" marR="95250" marT="47625" marB="47625" anchor="ctr">
                    <a:lnL w="7625" cap="flat" cmpd="sng">
                      <a:solidFill>
                        <a:srgbClr val="FFFFFF"/>
                      </a:solidFill>
                      <a:prstDash val="solid"/>
                      <a:round/>
                      <a:headEnd type="none" w="sm" len="sm"/>
                      <a:tailEnd type="none" w="sm" len="sm"/>
                    </a:lnL>
                    <a:lnR w="7625" cap="flat" cmpd="sng">
                      <a:solidFill>
                        <a:srgbClr val="FFFFFF"/>
                      </a:solidFill>
                      <a:prstDash val="solid"/>
                      <a:round/>
                      <a:headEnd type="none" w="sm" len="sm"/>
                      <a:tailEnd type="none" w="sm" len="sm"/>
                    </a:lnR>
                    <a:lnT w="7625" cap="flat" cmpd="sng">
                      <a:solidFill>
                        <a:srgbClr val="FFFFFF"/>
                      </a:solidFill>
                      <a:prstDash val="solid"/>
                      <a:round/>
                      <a:headEnd type="none" w="sm" len="sm"/>
                      <a:tailEnd type="none" w="sm" len="sm"/>
                    </a:lnT>
                    <a:lnB w="7625" cap="flat" cmpd="sng">
                      <a:solidFill>
                        <a:srgbClr val="FFFFFF"/>
                      </a:solidFill>
                      <a:prstDash val="solid"/>
                      <a:round/>
                      <a:headEnd type="none" w="sm" len="sm"/>
                      <a:tailEnd type="none" w="sm" len="sm"/>
                    </a:lnB>
                    <a:solidFill>
                      <a:srgbClr val="EFDACC"/>
                    </a:solidFill>
                  </a:tcPr>
                </a:tc>
                <a:tc gridSpan="4">
                  <a:txBody>
                    <a:bodyPr/>
                    <a:lstStyle/>
                    <a:p>
                      <a:pPr marL="0" lvl="0" indent="0" algn="ctr" rtl="0">
                        <a:lnSpc>
                          <a:spcPct val="115000"/>
                        </a:lnSpc>
                        <a:spcBef>
                          <a:spcPts val="1200"/>
                        </a:spcBef>
                        <a:spcAft>
                          <a:spcPts val="0"/>
                        </a:spcAft>
                        <a:buNone/>
                      </a:pPr>
                      <a:r>
                        <a:rPr lang="en-US" sz="1000"/>
                        <a:t>As a Novice Investor Understand the stock chart pattern</a:t>
                      </a:r>
                      <a:endParaRPr sz="1000"/>
                    </a:p>
                  </a:txBody>
                  <a:tcPr marL="95250" marR="95250" marT="47625" marB="47625" anchor="ctr">
                    <a:lnL w="7625" cap="flat" cmpd="sng">
                      <a:solidFill>
                        <a:srgbClr val="FFFFFF"/>
                      </a:solidFill>
                      <a:prstDash val="solid"/>
                      <a:round/>
                      <a:headEnd type="none" w="sm" len="sm"/>
                      <a:tailEnd type="none" w="sm" len="sm"/>
                    </a:lnL>
                    <a:lnR w="7625" cap="flat" cmpd="sng">
                      <a:solidFill>
                        <a:srgbClr val="FFFFFF"/>
                      </a:solidFill>
                      <a:prstDash val="solid"/>
                      <a:round/>
                      <a:headEnd type="none" w="sm" len="sm"/>
                      <a:tailEnd type="none" w="sm" len="sm"/>
                    </a:lnR>
                    <a:lnT w="7625" cap="flat" cmpd="sng">
                      <a:solidFill>
                        <a:srgbClr val="FFFFFF"/>
                      </a:solidFill>
                      <a:prstDash val="solid"/>
                      <a:round/>
                      <a:headEnd type="none" w="sm" len="sm"/>
                      <a:tailEnd type="none" w="sm" len="sm"/>
                    </a:lnT>
                    <a:lnB w="7625" cap="flat" cmpd="sng">
                      <a:solidFill>
                        <a:srgbClr val="FFFFFF"/>
                      </a:solidFill>
                      <a:prstDash val="solid"/>
                      <a:round/>
                      <a:headEnd type="none" w="sm" len="sm"/>
                      <a:tailEnd type="none" w="sm" len="sm"/>
                    </a:lnB>
                    <a:solidFill>
                      <a:srgbClr val="EFDACC"/>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5"/>
                  </a:ext>
                </a:extLst>
              </a:tr>
              <a:tr h="769925">
                <a:tc vMerge="1">
                  <a:txBody>
                    <a:bodyPr/>
                    <a:lstStyle/>
                    <a:p>
                      <a:endParaRPr lang="en-US"/>
                    </a:p>
                  </a:txBody>
                  <a:tcPr/>
                </a:tc>
                <a:tc>
                  <a:txBody>
                    <a:bodyPr/>
                    <a:lstStyle/>
                    <a:p>
                      <a:pPr marL="0" lvl="0" indent="0" algn="ctr" rtl="0">
                        <a:lnSpc>
                          <a:spcPct val="115000"/>
                        </a:lnSpc>
                        <a:spcBef>
                          <a:spcPts val="1200"/>
                        </a:spcBef>
                        <a:spcAft>
                          <a:spcPts val="0"/>
                        </a:spcAft>
                        <a:buNone/>
                      </a:pPr>
                      <a:r>
                        <a:rPr lang="en-US" sz="1000"/>
                        <a:t>Understand the stock chart pattern</a:t>
                      </a:r>
                      <a:endParaRPr sz="1000"/>
                    </a:p>
                  </a:txBody>
                  <a:tcPr marL="95250" marR="95250" marT="47625" marB="47625" anchor="ctr">
                    <a:lnL w="7625" cap="flat" cmpd="sng">
                      <a:solidFill>
                        <a:srgbClr val="FFFFFF"/>
                      </a:solidFill>
                      <a:prstDash val="solid"/>
                      <a:round/>
                      <a:headEnd type="none" w="sm" len="sm"/>
                      <a:tailEnd type="none" w="sm" len="sm"/>
                    </a:lnL>
                    <a:lnR w="7625" cap="flat" cmpd="sng">
                      <a:solidFill>
                        <a:srgbClr val="FFFFFF"/>
                      </a:solidFill>
                      <a:prstDash val="solid"/>
                      <a:round/>
                      <a:headEnd type="none" w="sm" len="sm"/>
                      <a:tailEnd type="none" w="sm" len="sm"/>
                    </a:lnR>
                    <a:lnT w="7625" cap="flat" cmpd="sng">
                      <a:solidFill>
                        <a:srgbClr val="FFFFFF"/>
                      </a:solidFill>
                      <a:prstDash val="solid"/>
                      <a:round/>
                      <a:headEnd type="none" w="sm" len="sm"/>
                      <a:tailEnd type="none" w="sm" len="sm"/>
                    </a:lnT>
                    <a:lnB w="7625" cap="flat" cmpd="sng">
                      <a:solidFill>
                        <a:srgbClr val="FFFFFF"/>
                      </a:solidFill>
                      <a:prstDash val="solid"/>
                      <a:round/>
                      <a:headEnd type="none" w="sm" len="sm"/>
                      <a:tailEnd type="none" w="sm" len="sm"/>
                    </a:lnB>
                    <a:solidFill>
                      <a:srgbClr val="F7EDE7"/>
                    </a:solidFill>
                  </a:tcPr>
                </a:tc>
                <a:tc>
                  <a:txBody>
                    <a:bodyPr/>
                    <a:lstStyle/>
                    <a:p>
                      <a:pPr marL="0" lvl="0" indent="0" algn="ctr" rtl="0">
                        <a:lnSpc>
                          <a:spcPct val="115000"/>
                        </a:lnSpc>
                        <a:spcBef>
                          <a:spcPts val="1200"/>
                        </a:spcBef>
                        <a:spcAft>
                          <a:spcPts val="0"/>
                        </a:spcAft>
                        <a:buNone/>
                      </a:pPr>
                      <a:r>
                        <a:rPr lang="en-US" sz="1000"/>
                        <a:t>The user wants to understand the pattern of the currently displayed stock .</a:t>
                      </a:r>
                      <a:endParaRPr sz="1000"/>
                    </a:p>
                  </a:txBody>
                  <a:tcPr marL="95250" marR="95250" marT="47625" marB="47625" anchor="ctr">
                    <a:lnL w="7625" cap="flat" cmpd="sng">
                      <a:solidFill>
                        <a:srgbClr val="FFFFFF"/>
                      </a:solidFill>
                      <a:prstDash val="solid"/>
                      <a:round/>
                      <a:headEnd type="none" w="sm" len="sm"/>
                      <a:tailEnd type="none" w="sm" len="sm"/>
                    </a:lnL>
                    <a:lnR w="7625" cap="flat" cmpd="sng">
                      <a:solidFill>
                        <a:srgbClr val="FFFFFF"/>
                      </a:solidFill>
                      <a:prstDash val="solid"/>
                      <a:round/>
                      <a:headEnd type="none" w="sm" len="sm"/>
                      <a:tailEnd type="none" w="sm" len="sm"/>
                    </a:lnR>
                    <a:lnT w="7625" cap="flat" cmpd="sng">
                      <a:solidFill>
                        <a:srgbClr val="FFFFFF"/>
                      </a:solidFill>
                      <a:prstDash val="solid"/>
                      <a:round/>
                      <a:headEnd type="none" w="sm" len="sm"/>
                      <a:tailEnd type="none" w="sm" len="sm"/>
                    </a:lnT>
                    <a:lnB w="7625" cap="flat" cmpd="sng">
                      <a:solidFill>
                        <a:srgbClr val="FFFFFF"/>
                      </a:solidFill>
                      <a:prstDash val="solid"/>
                      <a:round/>
                      <a:headEnd type="none" w="sm" len="sm"/>
                      <a:tailEnd type="none" w="sm" len="sm"/>
                    </a:lnB>
                    <a:solidFill>
                      <a:srgbClr val="F7EDE7"/>
                    </a:solidFill>
                  </a:tcPr>
                </a:tc>
                <a:tc>
                  <a:txBody>
                    <a:bodyPr/>
                    <a:lstStyle/>
                    <a:p>
                      <a:pPr marL="0" lvl="0" indent="0" algn="ctr" rtl="0">
                        <a:lnSpc>
                          <a:spcPct val="115000"/>
                        </a:lnSpc>
                        <a:spcBef>
                          <a:spcPts val="1200"/>
                        </a:spcBef>
                        <a:spcAft>
                          <a:spcPts val="0"/>
                        </a:spcAft>
                        <a:buNone/>
                      </a:pPr>
                      <a:r>
                        <a:rPr lang="en-US" sz="1000"/>
                        <a:t>- Platform answers, the current market graph pattern</a:t>
                      </a:r>
                      <a:endParaRPr sz="1000"/>
                    </a:p>
                  </a:txBody>
                  <a:tcPr marL="95250" marR="95250" marT="47625" marB="47625" anchor="ctr">
                    <a:lnL w="7625" cap="flat" cmpd="sng">
                      <a:solidFill>
                        <a:srgbClr val="FFFFFF"/>
                      </a:solidFill>
                      <a:prstDash val="solid"/>
                      <a:round/>
                      <a:headEnd type="none" w="sm" len="sm"/>
                      <a:tailEnd type="none" w="sm" len="sm"/>
                    </a:lnL>
                    <a:lnR w="7625" cap="flat" cmpd="sng">
                      <a:solidFill>
                        <a:srgbClr val="FFFFFF"/>
                      </a:solidFill>
                      <a:prstDash val="solid"/>
                      <a:round/>
                      <a:headEnd type="none" w="sm" len="sm"/>
                      <a:tailEnd type="none" w="sm" len="sm"/>
                    </a:lnR>
                    <a:lnT w="7625" cap="flat" cmpd="sng">
                      <a:solidFill>
                        <a:srgbClr val="FFFFFF"/>
                      </a:solidFill>
                      <a:prstDash val="solid"/>
                      <a:round/>
                      <a:headEnd type="none" w="sm" len="sm"/>
                      <a:tailEnd type="none" w="sm" len="sm"/>
                    </a:lnT>
                    <a:lnB w="7625" cap="flat" cmpd="sng">
                      <a:solidFill>
                        <a:srgbClr val="FFFFFF"/>
                      </a:solidFill>
                      <a:prstDash val="solid"/>
                      <a:round/>
                      <a:headEnd type="none" w="sm" len="sm"/>
                      <a:tailEnd type="none" w="sm" len="sm"/>
                    </a:lnB>
                    <a:solidFill>
                      <a:srgbClr val="F7EDE7"/>
                    </a:solidFill>
                  </a:tcPr>
                </a:tc>
                <a:tc>
                  <a:txBody>
                    <a:bodyPr/>
                    <a:lstStyle/>
                    <a:p>
                      <a:pPr marL="0" lvl="0" indent="0" algn="ctr" rtl="0">
                        <a:lnSpc>
                          <a:spcPct val="115000"/>
                        </a:lnSpc>
                        <a:spcBef>
                          <a:spcPts val="1200"/>
                        </a:spcBef>
                        <a:spcAft>
                          <a:spcPts val="0"/>
                        </a:spcAft>
                        <a:buNone/>
                      </a:pPr>
                      <a:r>
                        <a:rPr lang="en-US" sz="1000"/>
                        <a:t>AI Chat Bot</a:t>
                      </a:r>
                      <a:endParaRPr sz="1000"/>
                    </a:p>
                  </a:txBody>
                  <a:tcPr marL="95250" marR="95250" marT="47625" marB="47625" anchor="ctr">
                    <a:lnL w="7625" cap="flat" cmpd="sng">
                      <a:solidFill>
                        <a:srgbClr val="FFFFFF"/>
                      </a:solidFill>
                      <a:prstDash val="solid"/>
                      <a:round/>
                      <a:headEnd type="none" w="sm" len="sm"/>
                      <a:tailEnd type="none" w="sm" len="sm"/>
                    </a:lnL>
                    <a:lnR w="7625" cap="flat" cmpd="sng">
                      <a:solidFill>
                        <a:srgbClr val="FFFFFF"/>
                      </a:solidFill>
                      <a:prstDash val="solid"/>
                      <a:round/>
                      <a:headEnd type="none" w="sm" len="sm"/>
                      <a:tailEnd type="none" w="sm" len="sm"/>
                    </a:lnR>
                    <a:lnT w="7625" cap="flat" cmpd="sng">
                      <a:solidFill>
                        <a:srgbClr val="FFFFFF"/>
                      </a:solidFill>
                      <a:prstDash val="solid"/>
                      <a:round/>
                      <a:headEnd type="none" w="sm" len="sm"/>
                      <a:tailEnd type="none" w="sm" len="sm"/>
                    </a:lnT>
                    <a:lnB w="7625" cap="flat" cmpd="sng">
                      <a:solidFill>
                        <a:srgbClr val="FFFFFF"/>
                      </a:solidFill>
                      <a:prstDash val="solid"/>
                      <a:round/>
                      <a:headEnd type="none" w="sm" len="sm"/>
                      <a:tailEnd type="none" w="sm" len="sm"/>
                    </a:lnB>
                    <a:solidFill>
                      <a:srgbClr val="F7EDE7"/>
                    </a:solidFill>
                  </a:tcPr>
                </a:tc>
                <a:extLst>
                  <a:ext uri="{0D108BD9-81ED-4DB2-BD59-A6C34878D82A}">
                    <a16:rowId xmlns:a16="http://schemas.microsoft.com/office/drawing/2014/main" val="10006"/>
                  </a:ext>
                </a:extLst>
              </a:tr>
              <a:tr h="390350">
                <a:tc rowSpan="2">
                  <a:txBody>
                    <a:bodyPr/>
                    <a:lstStyle/>
                    <a:p>
                      <a:pPr marL="0" lvl="0" indent="0" algn="ctr" rtl="0">
                        <a:lnSpc>
                          <a:spcPct val="115000"/>
                        </a:lnSpc>
                        <a:spcBef>
                          <a:spcPts val="1200"/>
                        </a:spcBef>
                        <a:spcAft>
                          <a:spcPts val="0"/>
                        </a:spcAft>
                        <a:buNone/>
                      </a:pPr>
                      <a:r>
                        <a:rPr lang="en-US" sz="1000"/>
                        <a:t>IV8</a:t>
                      </a:r>
                      <a:endParaRPr sz="1000"/>
                    </a:p>
                  </a:txBody>
                  <a:tcPr marL="95250" marR="95250" marT="47625" marB="47625" anchor="ctr">
                    <a:lnL w="7625" cap="flat" cmpd="sng">
                      <a:solidFill>
                        <a:srgbClr val="FFFFFF"/>
                      </a:solidFill>
                      <a:prstDash val="solid"/>
                      <a:round/>
                      <a:headEnd type="none" w="sm" len="sm"/>
                      <a:tailEnd type="none" w="sm" len="sm"/>
                    </a:lnL>
                    <a:lnR w="7625" cap="flat" cmpd="sng">
                      <a:solidFill>
                        <a:srgbClr val="FFFFFF"/>
                      </a:solidFill>
                      <a:prstDash val="solid"/>
                      <a:round/>
                      <a:headEnd type="none" w="sm" len="sm"/>
                      <a:tailEnd type="none" w="sm" len="sm"/>
                    </a:lnR>
                    <a:lnT w="7625" cap="flat" cmpd="sng">
                      <a:solidFill>
                        <a:srgbClr val="FFFFFF"/>
                      </a:solidFill>
                      <a:prstDash val="solid"/>
                      <a:round/>
                      <a:headEnd type="none" w="sm" len="sm"/>
                      <a:tailEnd type="none" w="sm" len="sm"/>
                    </a:lnT>
                    <a:lnB w="7625" cap="flat" cmpd="sng">
                      <a:solidFill>
                        <a:srgbClr val="FFFFFF"/>
                      </a:solidFill>
                      <a:prstDash val="solid"/>
                      <a:round/>
                      <a:headEnd type="none" w="sm" len="sm"/>
                      <a:tailEnd type="none" w="sm" len="sm"/>
                    </a:lnB>
                    <a:solidFill>
                      <a:srgbClr val="EFDACC"/>
                    </a:solidFill>
                  </a:tcPr>
                </a:tc>
                <a:tc gridSpan="4">
                  <a:txBody>
                    <a:bodyPr/>
                    <a:lstStyle/>
                    <a:p>
                      <a:pPr marL="0" lvl="0" indent="0" algn="ctr" rtl="0">
                        <a:lnSpc>
                          <a:spcPct val="115000"/>
                        </a:lnSpc>
                        <a:spcBef>
                          <a:spcPts val="1200"/>
                        </a:spcBef>
                        <a:spcAft>
                          <a:spcPts val="0"/>
                        </a:spcAft>
                        <a:buNone/>
                      </a:pPr>
                      <a:r>
                        <a:rPr lang="en-US" sz="1000"/>
                        <a:t>As a Novice Investor Understand daily risk index</a:t>
                      </a:r>
                      <a:endParaRPr sz="1000"/>
                    </a:p>
                  </a:txBody>
                  <a:tcPr marL="95250" marR="95250" marT="47625" marB="47625" anchor="ctr">
                    <a:lnL w="7625" cap="flat" cmpd="sng">
                      <a:solidFill>
                        <a:srgbClr val="FFFFFF"/>
                      </a:solidFill>
                      <a:prstDash val="solid"/>
                      <a:round/>
                      <a:headEnd type="none" w="sm" len="sm"/>
                      <a:tailEnd type="none" w="sm" len="sm"/>
                    </a:lnL>
                    <a:lnR w="7625" cap="flat" cmpd="sng">
                      <a:solidFill>
                        <a:srgbClr val="FFFFFF"/>
                      </a:solidFill>
                      <a:prstDash val="solid"/>
                      <a:round/>
                      <a:headEnd type="none" w="sm" len="sm"/>
                      <a:tailEnd type="none" w="sm" len="sm"/>
                    </a:lnR>
                    <a:lnT w="7625" cap="flat" cmpd="sng">
                      <a:solidFill>
                        <a:srgbClr val="FFFFFF"/>
                      </a:solidFill>
                      <a:prstDash val="solid"/>
                      <a:round/>
                      <a:headEnd type="none" w="sm" len="sm"/>
                      <a:tailEnd type="none" w="sm" len="sm"/>
                    </a:lnT>
                    <a:lnB w="7625" cap="flat" cmpd="sng">
                      <a:solidFill>
                        <a:srgbClr val="FFFFFF"/>
                      </a:solidFill>
                      <a:prstDash val="solid"/>
                      <a:round/>
                      <a:headEnd type="none" w="sm" len="sm"/>
                      <a:tailEnd type="none" w="sm" len="sm"/>
                    </a:lnB>
                    <a:solidFill>
                      <a:srgbClr val="EFDACC"/>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7"/>
                  </a:ext>
                </a:extLst>
              </a:tr>
              <a:tr h="550025">
                <a:tc vMerge="1">
                  <a:txBody>
                    <a:bodyPr/>
                    <a:lstStyle/>
                    <a:p>
                      <a:endParaRPr lang="en-US"/>
                    </a:p>
                  </a:txBody>
                  <a:tcPr/>
                </a:tc>
                <a:tc>
                  <a:txBody>
                    <a:bodyPr/>
                    <a:lstStyle/>
                    <a:p>
                      <a:pPr marL="0" lvl="0" indent="0" algn="ctr" rtl="0">
                        <a:lnSpc>
                          <a:spcPct val="115000"/>
                        </a:lnSpc>
                        <a:spcBef>
                          <a:spcPts val="1200"/>
                        </a:spcBef>
                        <a:spcAft>
                          <a:spcPts val="0"/>
                        </a:spcAft>
                        <a:buNone/>
                      </a:pPr>
                      <a:r>
                        <a:rPr lang="en-US" sz="1000"/>
                        <a:t>Understand daily risk index</a:t>
                      </a:r>
                      <a:endParaRPr sz="1000"/>
                    </a:p>
                  </a:txBody>
                  <a:tcPr marL="95250" marR="95250" marT="47625" marB="47625" anchor="ctr">
                    <a:lnL w="7625" cap="flat" cmpd="sng">
                      <a:solidFill>
                        <a:srgbClr val="FFFFFF"/>
                      </a:solidFill>
                      <a:prstDash val="solid"/>
                      <a:round/>
                      <a:headEnd type="none" w="sm" len="sm"/>
                      <a:tailEnd type="none" w="sm" len="sm"/>
                    </a:lnL>
                    <a:lnR w="7625" cap="flat" cmpd="sng">
                      <a:solidFill>
                        <a:srgbClr val="FFFFFF"/>
                      </a:solidFill>
                      <a:prstDash val="solid"/>
                      <a:round/>
                      <a:headEnd type="none" w="sm" len="sm"/>
                      <a:tailEnd type="none" w="sm" len="sm"/>
                    </a:lnR>
                    <a:lnT w="7625" cap="flat" cmpd="sng">
                      <a:solidFill>
                        <a:srgbClr val="FFFFFF"/>
                      </a:solidFill>
                      <a:prstDash val="solid"/>
                      <a:round/>
                      <a:headEnd type="none" w="sm" len="sm"/>
                      <a:tailEnd type="none" w="sm" len="sm"/>
                    </a:lnT>
                    <a:lnB w="7625" cap="flat" cmpd="sng">
                      <a:solidFill>
                        <a:srgbClr val="FFFFFF"/>
                      </a:solidFill>
                      <a:prstDash val="solid"/>
                      <a:round/>
                      <a:headEnd type="none" w="sm" len="sm"/>
                      <a:tailEnd type="none" w="sm" len="sm"/>
                    </a:lnB>
                    <a:solidFill>
                      <a:srgbClr val="F7EDE7"/>
                    </a:solidFill>
                  </a:tcPr>
                </a:tc>
                <a:tc>
                  <a:txBody>
                    <a:bodyPr/>
                    <a:lstStyle/>
                    <a:p>
                      <a:pPr marL="0" lvl="0" indent="0" algn="ctr" rtl="0">
                        <a:lnSpc>
                          <a:spcPct val="115000"/>
                        </a:lnSpc>
                        <a:spcBef>
                          <a:spcPts val="1200"/>
                        </a:spcBef>
                        <a:spcAft>
                          <a:spcPts val="0"/>
                        </a:spcAft>
                        <a:buNone/>
                      </a:pPr>
                      <a:r>
                        <a:rPr lang="en-US" sz="1000"/>
                        <a:t>The user wants to understand the change in his/her risk index over time.</a:t>
                      </a:r>
                      <a:endParaRPr sz="1000"/>
                    </a:p>
                  </a:txBody>
                  <a:tcPr marL="95250" marR="95250" marT="47625" marB="47625" anchor="ctr">
                    <a:lnL w="7625" cap="flat" cmpd="sng">
                      <a:solidFill>
                        <a:srgbClr val="FFFFFF"/>
                      </a:solidFill>
                      <a:prstDash val="solid"/>
                      <a:round/>
                      <a:headEnd type="none" w="sm" len="sm"/>
                      <a:tailEnd type="none" w="sm" len="sm"/>
                    </a:lnL>
                    <a:lnR w="7625" cap="flat" cmpd="sng">
                      <a:solidFill>
                        <a:srgbClr val="FFFFFF"/>
                      </a:solidFill>
                      <a:prstDash val="solid"/>
                      <a:round/>
                      <a:headEnd type="none" w="sm" len="sm"/>
                      <a:tailEnd type="none" w="sm" len="sm"/>
                    </a:lnR>
                    <a:lnT w="7625" cap="flat" cmpd="sng">
                      <a:solidFill>
                        <a:srgbClr val="FFFFFF"/>
                      </a:solidFill>
                      <a:prstDash val="solid"/>
                      <a:round/>
                      <a:headEnd type="none" w="sm" len="sm"/>
                      <a:tailEnd type="none" w="sm" len="sm"/>
                    </a:lnT>
                    <a:lnB w="7625" cap="flat" cmpd="sng">
                      <a:solidFill>
                        <a:srgbClr val="FFFFFF"/>
                      </a:solidFill>
                      <a:prstDash val="solid"/>
                      <a:round/>
                      <a:headEnd type="none" w="sm" len="sm"/>
                      <a:tailEnd type="none" w="sm" len="sm"/>
                    </a:lnB>
                    <a:solidFill>
                      <a:srgbClr val="F7EDE7"/>
                    </a:solidFill>
                  </a:tcPr>
                </a:tc>
                <a:tc>
                  <a:txBody>
                    <a:bodyPr/>
                    <a:lstStyle/>
                    <a:p>
                      <a:pPr marL="0" lvl="0" indent="0" algn="ctr" rtl="0">
                        <a:lnSpc>
                          <a:spcPct val="115000"/>
                        </a:lnSpc>
                        <a:spcBef>
                          <a:spcPts val="1200"/>
                        </a:spcBef>
                        <a:spcAft>
                          <a:spcPts val="0"/>
                        </a:spcAft>
                        <a:buNone/>
                      </a:pPr>
                      <a:r>
                        <a:rPr lang="en-US" sz="1000"/>
                        <a:t>- Platform calculates daily risk</a:t>
                      </a:r>
                      <a:endParaRPr sz="1000"/>
                    </a:p>
                  </a:txBody>
                  <a:tcPr marL="95250" marR="95250" marT="47625" marB="47625" anchor="ctr">
                    <a:lnL w="7625" cap="flat" cmpd="sng">
                      <a:solidFill>
                        <a:srgbClr val="FFFFFF"/>
                      </a:solidFill>
                      <a:prstDash val="solid"/>
                      <a:round/>
                      <a:headEnd type="none" w="sm" len="sm"/>
                      <a:tailEnd type="none" w="sm" len="sm"/>
                    </a:lnL>
                    <a:lnR w="7625" cap="flat" cmpd="sng">
                      <a:solidFill>
                        <a:srgbClr val="FFFFFF"/>
                      </a:solidFill>
                      <a:prstDash val="solid"/>
                      <a:round/>
                      <a:headEnd type="none" w="sm" len="sm"/>
                      <a:tailEnd type="none" w="sm" len="sm"/>
                    </a:lnR>
                    <a:lnT w="7625" cap="flat" cmpd="sng">
                      <a:solidFill>
                        <a:srgbClr val="FFFFFF"/>
                      </a:solidFill>
                      <a:prstDash val="solid"/>
                      <a:round/>
                      <a:headEnd type="none" w="sm" len="sm"/>
                      <a:tailEnd type="none" w="sm" len="sm"/>
                    </a:lnT>
                    <a:lnB w="7625" cap="flat" cmpd="sng">
                      <a:solidFill>
                        <a:srgbClr val="FFFFFF"/>
                      </a:solidFill>
                      <a:prstDash val="solid"/>
                      <a:round/>
                      <a:headEnd type="none" w="sm" len="sm"/>
                      <a:tailEnd type="none" w="sm" len="sm"/>
                    </a:lnB>
                    <a:solidFill>
                      <a:srgbClr val="F7EDE7"/>
                    </a:solidFill>
                  </a:tcPr>
                </a:tc>
                <a:tc>
                  <a:txBody>
                    <a:bodyPr/>
                    <a:lstStyle/>
                    <a:p>
                      <a:pPr marL="0" lvl="0" indent="0" algn="ctr" rtl="0">
                        <a:lnSpc>
                          <a:spcPct val="115000"/>
                        </a:lnSpc>
                        <a:spcBef>
                          <a:spcPts val="1200"/>
                        </a:spcBef>
                        <a:spcAft>
                          <a:spcPts val="0"/>
                        </a:spcAft>
                        <a:buNone/>
                      </a:pPr>
                      <a:r>
                        <a:rPr lang="en-US" sz="1000"/>
                        <a:t>Risk Assessment(Research)</a:t>
                      </a:r>
                      <a:endParaRPr sz="1000"/>
                    </a:p>
                  </a:txBody>
                  <a:tcPr marL="95250" marR="95250" marT="47625" marB="47625" anchor="ctr">
                    <a:lnL w="7625" cap="flat" cmpd="sng">
                      <a:solidFill>
                        <a:srgbClr val="FFFFFF"/>
                      </a:solidFill>
                      <a:prstDash val="solid"/>
                      <a:round/>
                      <a:headEnd type="none" w="sm" len="sm"/>
                      <a:tailEnd type="none" w="sm" len="sm"/>
                    </a:lnL>
                    <a:lnR w="7625" cap="flat" cmpd="sng">
                      <a:solidFill>
                        <a:srgbClr val="FFFFFF"/>
                      </a:solidFill>
                      <a:prstDash val="solid"/>
                      <a:round/>
                      <a:headEnd type="none" w="sm" len="sm"/>
                      <a:tailEnd type="none" w="sm" len="sm"/>
                    </a:lnR>
                    <a:lnT w="7625" cap="flat" cmpd="sng">
                      <a:solidFill>
                        <a:srgbClr val="FFFFFF"/>
                      </a:solidFill>
                      <a:prstDash val="solid"/>
                      <a:round/>
                      <a:headEnd type="none" w="sm" len="sm"/>
                      <a:tailEnd type="none" w="sm" len="sm"/>
                    </a:lnT>
                    <a:lnB w="7625" cap="flat" cmpd="sng">
                      <a:solidFill>
                        <a:srgbClr val="FFFFFF"/>
                      </a:solidFill>
                      <a:prstDash val="solid"/>
                      <a:round/>
                      <a:headEnd type="none" w="sm" len="sm"/>
                      <a:tailEnd type="none" w="sm" len="sm"/>
                    </a:lnB>
                    <a:solidFill>
                      <a:srgbClr val="F7EDE7"/>
                    </a:solidFill>
                  </a:tcPr>
                </a:tc>
                <a:extLst>
                  <a:ext uri="{0D108BD9-81ED-4DB2-BD59-A6C34878D82A}">
                    <a16:rowId xmlns:a16="http://schemas.microsoft.com/office/drawing/2014/main" val="10008"/>
                  </a:ext>
                </a:extLst>
              </a:tr>
            </a:tbl>
          </a:graphicData>
        </a:graphic>
      </p:graphicFrame>
      <p:sp>
        <p:nvSpPr>
          <p:cNvPr id="485" name="Google Shape;485;p48"/>
          <p:cNvSpPr txBox="1">
            <a:spLocks noGrp="1"/>
          </p:cNvSpPr>
          <p:nvPr>
            <p:ph type="title"/>
          </p:nvPr>
        </p:nvSpPr>
        <p:spPr>
          <a:xfrm>
            <a:off x="857425" y="0"/>
            <a:ext cx="10717200" cy="7740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000"/>
              <a:buFont typeface="Twentieth Century"/>
              <a:buNone/>
            </a:pPr>
            <a:r>
              <a:rPr lang="en-US" sz="2800" b="1">
                <a:latin typeface="Twentieth Century"/>
                <a:ea typeface="Twentieth Century"/>
                <a:cs typeface="Twentieth Century"/>
                <a:sym typeface="Twentieth Century"/>
              </a:rPr>
              <a:t>USER STORIES </a:t>
            </a:r>
            <a:endParaRPr sz="3200"/>
          </a:p>
        </p:txBody>
      </p:sp>
      <p:sp>
        <p:nvSpPr>
          <p:cNvPr id="486" name="Google Shape;486;p48"/>
          <p:cNvSpPr/>
          <p:nvPr/>
        </p:nvSpPr>
        <p:spPr>
          <a:xfrm>
            <a:off x="11633875" y="6432800"/>
            <a:ext cx="172368" cy="207144"/>
          </a:xfrm>
          <a:prstGeom prst="lightningBolt">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graphicFrame>
        <p:nvGraphicFramePr>
          <p:cNvPr id="492" name="Google Shape;492;p49"/>
          <p:cNvGraphicFramePr/>
          <p:nvPr/>
        </p:nvGraphicFramePr>
        <p:xfrm>
          <a:off x="857425" y="774000"/>
          <a:ext cx="3000000" cy="3000000"/>
        </p:xfrm>
        <a:graphic>
          <a:graphicData uri="http://schemas.openxmlformats.org/drawingml/2006/table">
            <a:tbl>
              <a:tblPr>
                <a:noFill/>
                <a:tableStyleId>{4D0356BB-5A3B-481F-80C4-0DB4944693F5}</a:tableStyleId>
              </a:tblPr>
              <a:tblGrid>
                <a:gridCol w="939075">
                  <a:extLst>
                    <a:ext uri="{9D8B030D-6E8A-4147-A177-3AD203B41FA5}">
                      <a16:colId xmlns:a16="http://schemas.microsoft.com/office/drawing/2014/main" val="20000"/>
                    </a:ext>
                  </a:extLst>
                </a:gridCol>
                <a:gridCol w="2128325">
                  <a:extLst>
                    <a:ext uri="{9D8B030D-6E8A-4147-A177-3AD203B41FA5}">
                      <a16:colId xmlns:a16="http://schemas.microsoft.com/office/drawing/2014/main" val="20001"/>
                    </a:ext>
                  </a:extLst>
                </a:gridCol>
                <a:gridCol w="2336675">
                  <a:extLst>
                    <a:ext uri="{9D8B030D-6E8A-4147-A177-3AD203B41FA5}">
                      <a16:colId xmlns:a16="http://schemas.microsoft.com/office/drawing/2014/main" val="20002"/>
                    </a:ext>
                  </a:extLst>
                </a:gridCol>
                <a:gridCol w="2965800">
                  <a:extLst>
                    <a:ext uri="{9D8B030D-6E8A-4147-A177-3AD203B41FA5}">
                      <a16:colId xmlns:a16="http://schemas.microsoft.com/office/drawing/2014/main" val="20003"/>
                    </a:ext>
                  </a:extLst>
                </a:gridCol>
                <a:gridCol w="2396575">
                  <a:extLst>
                    <a:ext uri="{9D8B030D-6E8A-4147-A177-3AD203B41FA5}">
                      <a16:colId xmlns:a16="http://schemas.microsoft.com/office/drawing/2014/main" val="20004"/>
                    </a:ext>
                  </a:extLst>
                </a:gridCol>
              </a:tblGrid>
              <a:tr h="635325">
                <a:tc>
                  <a:txBody>
                    <a:bodyPr/>
                    <a:lstStyle/>
                    <a:p>
                      <a:pPr marL="0" lvl="0" indent="0" algn="ctr" rtl="0">
                        <a:lnSpc>
                          <a:spcPct val="115000"/>
                        </a:lnSpc>
                        <a:spcBef>
                          <a:spcPts val="1200"/>
                        </a:spcBef>
                        <a:spcAft>
                          <a:spcPts val="0"/>
                        </a:spcAft>
                        <a:buNone/>
                      </a:pPr>
                      <a:r>
                        <a:rPr lang="en-US" sz="1300"/>
                        <a:t> </a:t>
                      </a:r>
                      <a:r>
                        <a:rPr lang="en-US" sz="1300" b="1">
                          <a:solidFill>
                            <a:srgbClr val="FFFFFF"/>
                          </a:solidFill>
                        </a:rPr>
                        <a:t>User</a:t>
                      </a:r>
                      <a:endParaRPr sz="1300" b="1">
                        <a:solidFill>
                          <a:srgbClr val="FFFFFF"/>
                        </a:solidFill>
                      </a:endParaRPr>
                    </a:p>
                    <a:p>
                      <a:pPr marL="0" lvl="0" indent="0" algn="ctr" rtl="0">
                        <a:lnSpc>
                          <a:spcPct val="115000"/>
                        </a:lnSpc>
                        <a:spcBef>
                          <a:spcPts val="1200"/>
                        </a:spcBef>
                        <a:spcAft>
                          <a:spcPts val="0"/>
                        </a:spcAft>
                        <a:buNone/>
                      </a:pPr>
                      <a:r>
                        <a:rPr lang="en-US" sz="1300" b="1">
                          <a:solidFill>
                            <a:srgbClr val="FFFFFF"/>
                          </a:solidFill>
                        </a:rPr>
                        <a:t>Story ID</a:t>
                      </a:r>
                      <a:endParaRPr sz="1300" b="1">
                        <a:solidFill>
                          <a:srgbClr val="FFFFFF"/>
                        </a:solidFill>
                      </a:endParaRPr>
                    </a:p>
                  </a:txBody>
                  <a:tcPr marL="95250" marR="95250" marT="47625" marB="47625" anchor="ctr">
                    <a:lnL w="7625" cap="flat" cmpd="sng">
                      <a:solidFill>
                        <a:srgbClr val="FFFFFF"/>
                      </a:solidFill>
                      <a:prstDash val="solid"/>
                      <a:round/>
                      <a:headEnd type="none" w="sm" len="sm"/>
                      <a:tailEnd type="none" w="sm" len="sm"/>
                    </a:lnL>
                    <a:lnR w="7625" cap="flat" cmpd="sng">
                      <a:solidFill>
                        <a:srgbClr val="FFFFFF"/>
                      </a:solidFill>
                      <a:prstDash val="solid"/>
                      <a:round/>
                      <a:headEnd type="none" w="sm" len="sm"/>
                      <a:tailEnd type="none" w="sm" len="sm"/>
                    </a:lnR>
                    <a:lnT w="7625"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D58C2E"/>
                    </a:solidFill>
                  </a:tcPr>
                </a:tc>
                <a:tc>
                  <a:txBody>
                    <a:bodyPr/>
                    <a:lstStyle/>
                    <a:p>
                      <a:pPr marL="0" lvl="0" indent="0" algn="ctr" rtl="0">
                        <a:lnSpc>
                          <a:spcPct val="115000"/>
                        </a:lnSpc>
                        <a:spcBef>
                          <a:spcPts val="1200"/>
                        </a:spcBef>
                        <a:spcAft>
                          <a:spcPts val="0"/>
                        </a:spcAft>
                        <a:buNone/>
                      </a:pPr>
                      <a:r>
                        <a:rPr lang="en-US" sz="1300" b="1">
                          <a:solidFill>
                            <a:srgbClr val="FFFFFF"/>
                          </a:solidFill>
                        </a:rPr>
                        <a:t>Scenario</a:t>
                      </a:r>
                      <a:endParaRPr sz="1300" b="1">
                        <a:solidFill>
                          <a:srgbClr val="FFFFFF"/>
                        </a:solidFill>
                      </a:endParaRPr>
                    </a:p>
                  </a:txBody>
                  <a:tcPr marL="95250" marR="95250" marT="47625" marB="47625" anchor="ctr">
                    <a:lnL w="7625" cap="flat" cmpd="sng">
                      <a:solidFill>
                        <a:srgbClr val="FFFFFF"/>
                      </a:solidFill>
                      <a:prstDash val="solid"/>
                      <a:round/>
                      <a:headEnd type="none" w="sm" len="sm"/>
                      <a:tailEnd type="none" w="sm" len="sm"/>
                    </a:lnL>
                    <a:lnR w="7625" cap="flat" cmpd="sng">
                      <a:solidFill>
                        <a:srgbClr val="FFFFFF"/>
                      </a:solidFill>
                      <a:prstDash val="solid"/>
                      <a:round/>
                      <a:headEnd type="none" w="sm" len="sm"/>
                      <a:tailEnd type="none" w="sm" len="sm"/>
                    </a:lnR>
                    <a:lnT w="7625"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D58C2E"/>
                    </a:solidFill>
                  </a:tcPr>
                </a:tc>
                <a:tc>
                  <a:txBody>
                    <a:bodyPr/>
                    <a:lstStyle/>
                    <a:p>
                      <a:pPr marL="0" lvl="0" indent="0" algn="ctr" rtl="0">
                        <a:lnSpc>
                          <a:spcPct val="115000"/>
                        </a:lnSpc>
                        <a:spcBef>
                          <a:spcPts val="1200"/>
                        </a:spcBef>
                        <a:spcAft>
                          <a:spcPts val="0"/>
                        </a:spcAft>
                        <a:buNone/>
                      </a:pPr>
                      <a:r>
                        <a:rPr lang="en-US" sz="1300" b="1">
                          <a:solidFill>
                            <a:srgbClr val="FFFFFF"/>
                          </a:solidFill>
                        </a:rPr>
                        <a:t>Summary</a:t>
                      </a:r>
                      <a:endParaRPr sz="1300" b="1">
                        <a:solidFill>
                          <a:srgbClr val="FFFFFF"/>
                        </a:solidFill>
                      </a:endParaRPr>
                    </a:p>
                  </a:txBody>
                  <a:tcPr marL="95250" marR="95250" marT="47625" marB="47625" anchor="ctr">
                    <a:lnL w="7625" cap="flat" cmpd="sng">
                      <a:solidFill>
                        <a:srgbClr val="FFFFFF"/>
                      </a:solidFill>
                      <a:prstDash val="solid"/>
                      <a:round/>
                      <a:headEnd type="none" w="sm" len="sm"/>
                      <a:tailEnd type="none" w="sm" len="sm"/>
                    </a:lnL>
                    <a:lnR w="7625" cap="flat" cmpd="sng">
                      <a:solidFill>
                        <a:srgbClr val="FFFFFF"/>
                      </a:solidFill>
                      <a:prstDash val="solid"/>
                      <a:round/>
                      <a:headEnd type="none" w="sm" len="sm"/>
                      <a:tailEnd type="none" w="sm" len="sm"/>
                    </a:lnR>
                    <a:lnT w="7625"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D58C2E"/>
                    </a:solidFill>
                  </a:tcPr>
                </a:tc>
                <a:tc>
                  <a:txBody>
                    <a:bodyPr/>
                    <a:lstStyle/>
                    <a:p>
                      <a:pPr marL="0" lvl="0" indent="0" algn="ctr" rtl="0">
                        <a:lnSpc>
                          <a:spcPct val="115000"/>
                        </a:lnSpc>
                        <a:spcBef>
                          <a:spcPts val="1200"/>
                        </a:spcBef>
                        <a:spcAft>
                          <a:spcPts val="0"/>
                        </a:spcAft>
                        <a:buNone/>
                      </a:pPr>
                      <a:r>
                        <a:rPr lang="en-US" sz="1300" b="1">
                          <a:solidFill>
                            <a:srgbClr val="FFFFFF"/>
                          </a:solidFill>
                        </a:rPr>
                        <a:t>Acceptance Criteria</a:t>
                      </a:r>
                      <a:endParaRPr sz="1300" b="1">
                        <a:solidFill>
                          <a:srgbClr val="FFFFFF"/>
                        </a:solidFill>
                      </a:endParaRPr>
                    </a:p>
                  </a:txBody>
                  <a:tcPr marL="95250" marR="95250" marT="47625" marB="47625" anchor="ctr">
                    <a:lnL w="7625" cap="flat" cmpd="sng">
                      <a:solidFill>
                        <a:srgbClr val="FFFFFF"/>
                      </a:solidFill>
                      <a:prstDash val="solid"/>
                      <a:round/>
                      <a:headEnd type="none" w="sm" len="sm"/>
                      <a:tailEnd type="none" w="sm" len="sm"/>
                    </a:lnL>
                    <a:lnR w="7625" cap="flat" cmpd="sng">
                      <a:solidFill>
                        <a:srgbClr val="FFFFFF"/>
                      </a:solidFill>
                      <a:prstDash val="solid"/>
                      <a:round/>
                      <a:headEnd type="none" w="sm" len="sm"/>
                      <a:tailEnd type="none" w="sm" len="sm"/>
                    </a:lnR>
                    <a:lnT w="7625"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D58C2E"/>
                    </a:solidFill>
                  </a:tcPr>
                </a:tc>
                <a:tc>
                  <a:txBody>
                    <a:bodyPr/>
                    <a:lstStyle/>
                    <a:p>
                      <a:pPr marL="0" lvl="0" indent="0" algn="ctr" rtl="0">
                        <a:lnSpc>
                          <a:spcPct val="115000"/>
                        </a:lnSpc>
                        <a:spcBef>
                          <a:spcPts val="1200"/>
                        </a:spcBef>
                        <a:spcAft>
                          <a:spcPts val="0"/>
                        </a:spcAft>
                        <a:buNone/>
                      </a:pPr>
                      <a:r>
                        <a:rPr lang="en-US" sz="1300" b="1">
                          <a:solidFill>
                            <a:srgbClr val="FFFFFF"/>
                          </a:solidFill>
                        </a:rPr>
                        <a:t>Feature</a:t>
                      </a:r>
                      <a:endParaRPr sz="1300" b="1">
                        <a:solidFill>
                          <a:srgbClr val="FFFFFF"/>
                        </a:solidFill>
                      </a:endParaRPr>
                    </a:p>
                  </a:txBody>
                  <a:tcPr marL="95250" marR="95250" marT="47625" marB="47625" anchor="ctr">
                    <a:lnL w="7625" cap="flat" cmpd="sng">
                      <a:solidFill>
                        <a:srgbClr val="FFFFFF"/>
                      </a:solidFill>
                      <a:prstDash val="solid"/>
                      <a:round/>
                      <a:headEnd type="none" w="sm" len="sm"/>
                      <a:tailEnd type="none" w="sm" len="sm"/>
                    </a:lnL>
                    <a:lnR w="7625" cap="flat" cmpd="sng">
                      <a:solidFill>
                        <a:srgbClr val="FFFFFF"/>
                      </a:solidFill>
                      <a:prstDash val="solid"/>
                      <a:round/>
                      <a:headEnd type="none" w="sm" len="sm"/>
                      <a:tailEnd type="none" w="sm" len="sm"/>
                    </a:lnR>
                    <a:lnT w="7625"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D58C2E"/>
                    </a:solidFill>
                  </a:tcPr>
                </a:tc>
                <a:extLst>
                  <a:ext uri="{0D108BD9-81ED-4DB2-BD59-A6C34878D82A}">
                    <a16:rowId xmlns:a16="http://schemas.microsoft.com/office/drawing/2014/main" val="10000"/>
                  </a:ext>
                </a:extLst>
              </a:tr>
              <a:tr h="385200">
                <a:tc rowSpan="2">
                  <a:txBody>
                    <a:bodyPr/>
                    <a:lstStyle/>
                    <a:p>
                      <a:pPr marL="0" lvl="0" indent="0" algn="ctr" rtl="0">
                        <a:lnSpc>
                          <a:spcPct val="115000"/>
                        </a:lnSpc>
                        <a:spcBef>
                          <a:spcPts val="1200"/>
                        </a:spcBef>
                        <a:spcAft>
                          <a:spcPts val="0"/>
                        </a:spcAft>
                        <a:buNone/>
                      </a:pPr>
                      <a:r>
                        <a:rPr lang="en-US" sz="1000"/>
                        <a:t>IV9</a:t>
                      </a:r>
                      <a:endParaRPr sz="1000"/>
                    </a:p>
                  </a:txBody>
                  <a:tcPr marL="95250" marR="95250" marT="47625" marB="47625" anchor="ctr">
                    <a:lnL w="7625" cap="flat" cmpd="sng">
                      <a:solidFill>
                        <a:srgbClr val="FFFFFF"/>
                      </a:solidFill>
                      <a:prstDash val="solid"/>
                      <a:round/>
                      <a:headEnd type="none" w="sm" len="sm"/>
                      <a:tailEnd type="none" w="sm" len="sm"/>
                    </a:lnL>
                    <a:lnR w="7625"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7625" cap="flat" cmpd="sng">
                      <a:solidFill>
                        <a:srgbClr val="FFFFFF"/>
                      </a:solidFill>
                      <a:prstDash val="solid"/>
                      <a:round/>
                      <a:headEnd type="none" w="sm" len="sm"/>
                      <a:tailEnd type="none" w="sm" len="sm"/>
                    </a:lnB>
                    <a:solidFill>
                      <a:srgbClr val="EFDACC"/>
                    </a:solidFill>
                  </a:tcPr>
                </a:tc>
                <a:tc gridSpan="4">
                  <a:txBody>
                    <a:bodyPr/>
                    <a:lstStyle/>
                    <a:p>
                      <a:pPr marL="0" lvl="0" indent="0" algn="ctr" rtl="0">
                        <a:lnSpc>
                          <a:spcPct val="115000"/>
                        </a:lnSpc>
                        <a:spcBef>
                          <a:spcPts val="1200"/>
                        </a:spcBef>
                        <a:spcAft>
                          <a:spcPts val="0"/>
                        </a:spcAft>
                        <a:buNone/>
                      </a:pPr>
                      <a:r>
                        <a:rPr lang="en-US" sz="1000"/>
                        <a:t>As a Novice Investor  Buy and Sell Stocks in Smaller Quantities</a:t>
                      </a:r>
                      <a:endParaRPr sz="1000"/>
                    </a:p>
                  </a:txBody>
                  <a:tcPr marL="95250" marR="95250" marT="47625" marB="47625" anchor="ctr">
                    <a:lnL w="7625" cap="flat" cmpd="sng">
                      <a:solidFill>
                        <a:srgbClr val="FFFFFF"/>
                      </a:solidFill>
                      <a:prstDash val="solid"/>
                      <a:round/>
                      <a:headEnd type="none" w="sm" len="sm"/>
                      <a:tailEnd type="none" w="sm" len="sm"/>
                    </a:lnL>
                    <a:lnR w="7625"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7625" cap="flat" cmpd="sng">
                      <a:solidFill>
                        <a:srgbClr val="FFFFFF"/>
                      </a:solidFill>
                      <a:prstDash val="solid"/>
                      <a:round/>
                      <a:headEnd type="none" w="sm" len="sm"/>
                      <a:tailEnd type="none" w="sm" len="sm"/>
                    </a:lnB>
                    <a:solidFill>
                      <a:srgbClr val="EFDACC"/>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700350">
                <a:tc vMerge="1">
                  <a:txBody>
                    <a:bodyPr/>
                    <a:lstStyle/>
                    <a:p>
                      <a:endParaRPr lang="en-US"/>
                    </a:p>
                  </a:txBody>
                  <a:tcPr/>
                </a:tc>
                <a:tc>
                  <a:txBody>
                    <a:bodyPr/>
                    <a:lstStyle/>
                    <a:p>
                      <a:pPr marL="0" lvl="0" indent="0" algn="ctr" rtl="0">
                        <a:lnSpc>
                          <a:spcPct val="115000"/>
                        </a:lnSpc>
                        <a:spcBef>
                          <a:spcPts val="1200"/>
                        </a:spcBef>
                        <a:spcAft>
                          <a:spcPts val="0"/>
                        </a:spcAft>
                        <a:buNone/>
                      </a:pPr>
                      <a:r>
                        <a:rPr lang="en-US" sz="1000"/>
                        <a:t>Buy and Sell Stocks in Smaller Quantities</a:t>
                      </a:r>
                      <a:endParaRPr sz="1000"/>
                    </a:p>
                  </a:txBody>
                  <a:tcPr marL="95250" marR="95250" marT="47625" marB="47625" anchor="ctr">
                    <a:lnL w="7625" cap="flat" cmpd="sng">
                      <a:solidFill>
                        <a:srgbClr val="FFFFFF"/>
                      </a:solidFill>
                      <a:prstDash val="solid"/>
                      <a:round/>
                      <a:headEnd type="none" w="sm" len="sm"/>
                      <a:tailEnd type="none" w="sm" len="sm"/>
                    </a:lnL>
                    <a:lnR w="7625" cap="flat" cmpd="sng">
                      <a:solidFill>
                        <a:srgbClr val="FFFFFF"/>
                      </a:solidFill>
                      <a:prstDash val="solid"/>
                      <a:round/>
                      <a:headEnd type="none" w="sm" len="sm"/>
                      <a:tailEnd type="none" w="sm" len="sm"/>
                    </a:lnR>
                    <a:lnT w="7625" cap="flat" cmpd="sng">
                      <a:solidFill>
                        <a:srgbClr val="FFFFFF"/>
                      </a:solidFill>
                      <a:prstDash val="solid"/>
                      <a:round/>
                      <a:headEnd type="none" w="sm" len="sm"/>
                      <a:tailEnd type="none" w="sm" len="sm"/>
                    </a:lnT>
                    <a:lnB w="7625" cap="flat" cmpd="sng">
                      <a:solidFill>
                        <a:srgbClr val="FFFFFF"/>
                      </a:solidFill>
                      <a:prstDash val="solid"/>
                      <a:round/>
                      <a:headEnd type="none" w="sm" len="sm"/>
                      <a:tailEnd type="none" w="sm" len="sm"/>
                    </a:lnB>
                    <a:solidFill>
                      <a:srgbClr val="F7EDE7"/>
                    </a:solidFill>
                  </a:tcPr>
                </a:tc>
                <a:tc>
                  <a:txBody>
                    <a:bodyPr/>
                    <a:lstStyle/>
                    <a:p>
                      <a:pPr marL="0" lvl="0" indent="0" algn="ctr" rtl="0">
                        <a:lnSpc>
                          <a:spcPct val="115000"/>
                        </a:lnSpc>
                        <a:spcBef>
                          <a:spcPts val="1200"/>
                        </a:spcBef>
                        <a:spcAft>
                          <a:spcPts val="0"/>
                        </a:spcAft>
                        <a:buNone/>
                      </a:pPr>
                      <a:r>
                        <a:rPr lang="en-US" sz="1000"/>
                        <a:t>The user wants to start with smaller simulated trades to build confidence.</a:t>
                      </a:r>
                      <a:endParaRPr sz="1000"/>
                    </a:p>
                  </a:txBody>
                  <a:tcPr marL="95250" marR="95250" marT="47625" marB="47625" anchor="ctr">
                    <a:lnL w="7625" cap="flat" cmpd="sng">
                      <a:solidFill>
                        <a:srgbClr val="FFFFFF"/>
                      </a:solidFill>
                      <a:prstDash val="solid"/>
                      <a:round/>
                      <a:headEnd type="none" w="sm" len="sm"/>
                      <a:tailEnd type="none" w="sm" len="sm"/>
                    </a:lnL>
                    <a:lnR w="7625" cap="flat" cmpd="sng">
                      <a:solidFill>
                        <a:srgbClr val="FFFFFF"/>
                      </a:solidFill>
                      <a:prstDash val="solid"/>
                      <a:round/>
                      <a:headEnd type="none" w="sm" len="sm"/>
                      <a:tailEnd type="none" w="sm" len="sm"/>
                    </a:lnR>
                    <a:lnT w="7625" cap="flat" cmpd="sng">
                      <a:solidFill>
                        <a:srgbClr val="FFFFFF"/>
                      </a:solidFill>
                      <a:prstDash val="solid"/>
                      <a:round/>
                      <a:headEnd type="none" w="sm" len="sm"/>
                      <a:tailEnd type="none" w="sm" len="sm"/>
                    </a:lnT>
                    <a:lnB w="7625" cap="flat" cmpd="sng">
                      <a:solidFill>
                        <a:srgbClr val="FFFFFF"/>
                      </a:solidFill>
                      <a:prstDash val="solid"/>
                      <a:round/>
                      <a:headEnd type="none" w="sm" len="sm"/>
                      <a:tailEnd type="none" w="sm" len="sm"/>
                    </a:lnB>
                    <a:solidFill>
                      <a:srgbClr val="F7EDE7"/>
                    </a:solidFill>
                  </a:tcPr>
                </a:tc>
                <a:tc>
                  <a:txBody>
                    <a:bodyPr/>
                    <a:lstStyle/>
                    <a:p>
                      <a:pPr marL="0" lvl="0" indent="0" algn="ctr" rtl="0">
                        <a:lnSpc>
                          <a:spcPct val="115000"/>
                        </a:lnSpc>
                        <a:spcBef>
                          <a:spcPts val="1200"/>
                        </a:spcBef>
                        <a:spcAft>
                          <a:spcPts val="0"/>
                        </a:spcAft>
                        <a:buNone/>
                      </a:pPr>
                      <a:r>
                        <a:rPr lang="en-US" sz="1000"/>
                        <a:t>- Platform allows buying/selling in fractional shares or smaller lot sizes. - Educational resources explain fractional shares.</a:t>
                      </a:r>
                      <a:endParaRPr sz="1000"/>
                    </a:p>
                  </a:txBody>
                  <a:tcPr marL="95250" marR="95250" marT="47625" marB="47625" anchor="ctr">
                    <a:lnL w="7625" cap="flat" cmpd="sng">
                      <a:solidFill>
                        <a:srgbClr val="FFFFFF"/>
                      </a:solidFill>
                      <a:prstDash val="solid"/>
                      <a:round/>
                      <a:headEnd type="none" w="sm" len="sm"/>
                      <a:tailEnd type="none" w="sm" len="sm"/>
                    </a:lnL>
                    <a:lnR w="7625" cap="flat" cmpd="sng">
                      <a:solidFill>
                        <a:srgbClr val="FFFFFF"/>
                      </a:solidFill>
                      <a:prstDash val="solid"/>
                      <a:round/>
                      <a:headEnd type="none" w="sm" len="sm"/>
                      <a:tailEnd type="none" w="sm" len="sm"/>
                    </a:lnR>
                    <a:lnT w="7625" cap="flat" cmpd="sng">
                      <a:solidFill>
                        <a:srgbClr val="FFFFFF"/>
                      </a:solidFill>
                      <a:prstDash val="solid"/>
                      <a:round/>
                      <a:headEnd type="none" w="sm" len="sm"/>
                      <a:tailEnd type="none" w="sm" len="sm"/>
                    </a:lnT>
                    <a:lnB w="7625" cap="flat" cmpd="sng">
                      <a:solidFill>
                        <a:srgbClr val="FFFFFF"/>
                      </a:solidFill>
                      <a:prstDash val="solid"/>
                      <a:round/>
                      <a:headEnd type="none" w="sm" len="sm"/>
                      <a:tailEnd type="none" w="sm" len="sm"/>
                    </a:lnB>
                    <a:solidFill>
                      <a:srgbClr val="F7EDE7"/>
                    </a:solidFill>
                  </a:tcPr>
                </a:tc>
                <a:tc>
                  <a:txBody>
                    <a:bodyPr/>
                    <a:lstStyle/>
                    <a:p>
                      <a:pPr marL="0" lvl="0" indent="0" algn="ctr" rtl="0">
                        <a:lnSpc>
                          <a:spcPct val="115000"/>
                        </a:lnSpc>
                        <a:spcBef>
                          <a:spcPts val="1200"/>
                        </a:spcBef>
                        <a:spcAft>
                          <a:spcPts val="0"/>
                        </a:spcAft>
                        <a:buNone/>
                      </a:pPr>
                      <a:r>
                        <a:rPr lang="en-US" sz="1000"/>
                        <a:t>Trading Engine</a:t>
                      </a:r>
                      <a:endParaRPr sz="1000"/>
                    </a:p>
                  </a:txBody>
                  <a:tcPr marL="95250" marR="95250" marT="47625" marB="47625" anchor="ctr">
                    <a:lnL w="7625" cap="flat" cmpd="sng">
                      <a:solidFill>
                        <a:srgbClr val="FFFFFF"/>
                      </a:solidFill>
                      <a:prstDash val="solid"/>
                      <a:round/>
                      <a:headEnd type="none" w="sm" len="sm"/>
                      <a:tailEnd type="none" w="sm" len="sm"/>
                    </a:lnL>
                    <a:lnR w="7625" cap="flat" cmpd="sng">
                      <a:solidFill>
                        <a:srgbClr val="FFFFFF"/>
                      </a:solidFill>
                      <a:prstDash val="solid"/>
                      <a:round/>
                      <a:headEnd type="none" w="sm" len="sm"/>
                      <a:tailEnd type="none" w="sm" len="sm"/>
                    </a:lnR>
                    <a:lnT w="7625" cap="flat" cmpd="sng">
                      <a:solidFill>
                        <a:srgbClr val="FFFFFF"/>
                      </a:solidFill>
                      <a:prstDash val="solid"/>
                      <a:round/>
                      <a:headEnd type="none" w="sm" len="sm"/>
                      <a:tailEnd type="none" w="sm" len="sm"/>
                    </a:lnT>
                    <a:lnB w="7625" cap="flat" cmpd="sng">
                      <a:solidFill>
                        <a:srgbClr val="FFFFFF"/>
                      </a:solidFill>
                      <a:prstDash val="solid"/>
                      <a:round/>
                      <a:headEnd type="none" w="sm" len="sm"/>
                      <a:tailEnd type="none" w="sm" len="sm"/>
                    </a:lnB>
                    <a:solidFill>
                      <a:srgbClr val="F7EDE7"/>
                    </a:solidFill>
                  </a:tcPr>
                </a:tc>
                <a:extLst>
                  <a:ext uri="{0D108BD9-81ED-4DB2-BD59-A6C34878D82A}">
                    <a16:rowId xmlns:a16="http://schemas.microsoft.com/office/drawing/2014/main" val="10002"/>
                  </a:ext>
                </a:extLst>
              </a:tr>
              <a:tr h="385200">
                <a:tc rowSpan="2">
                  <a:txBody>
                    <a:bodyPr/>
                    <a:lstStyle/>
                    <a:p>
                      <a:pPr marL="0" lvl="0" indent="0" algn="ctr" rtl="0">
                        <a:lnSpc>
                          <a:spcPct val="115000"/>
                        </a:lnSpc>
                        <a:spcBef>
                          <a:spcPts val="1200"/>
                        </a:spcBef>
                        <a:spcAft>
                          <a:spcPts val="0"/>
                        </a:spcAft>
                        <a:buNone/>
                      </a:pPr>
                      <a:r>
                        <a:rPr lang="en-US" sz="1000"/>
                        <a:t>IV10</a:t>
                      </a:r>
                      <a:endParaRPr sz="1000"/>
                    </a:p>
                  </a:txBody>
                  <a:tcPr marL="95250" marR="95250" marT="47625" marB="47625" anchor="ctr">
                    <a:lnL w="7625" cap="flat" cmpd="sng">
                      <a:solidFill>
                        <a:srgbClr val="FFFFFF"/>
                      </a:solidFill>
                      <a:prstDash val="solid"/>
                      <a:round/>
                      <a:headEnd type="none" w="sm" len="sm"/>
                      <a:tailEnd type="none" w="sm" len="sm"/>
                    </a:lnL>
                    <a:lnR w="7625" cap="flat" cmpd="sng">
                      <a:solidFill>
                        <a:srgbClr val="FFFFFF"/>
                      </a:solidFill>
                      <a:prstDash val="solid"/>
                      <a:round/>
                      <a:headEnd type="none" w="sm" len="sm"/>
                      <a:tailEnd type="none" w="sm" len="sm"/>
                    </a:lnR>
                    <a:lnT w="7625" cap="flat" cmpd="sng">
                      <a:solidFill>
                        <a:srgbClr val="FFFFFF"/>
                      </a:solidFill>
                      <a:prstDash val="solid"/>
                      <a:round/>
                      <a:headEnd type="none" w="sm" len="sm"/>
                      <a:tailEnd type="none" w="sm" len="sm"/>
                    </a:lnT>
                    <a:lnB w="7625" cap="flat" cmpd="sng">
                      <a:solidFill>
                        <a:srgbClr val="FFFFFF"/>
                      </a:solidFill>
                      <a:prstDash val="solid"/>
                      <a:round/>
                      <a:headEnd type="none" w="sm" len="sm"/>
                      <a:tailEnd type="none" w="sm" len="sm"/>
                    </a:lnB>
                    <a:solidFill>
                      <a:srgbClr val="EFDACC"/>
                    </a:solidFill>
                  </a:tcPr>
                </a:tc>
                <a:tc gridSpan="4">
                  <a:txBody>
                    <a:bodyPr/>
                    <a:lstStyle/>
                    <a:p>
                      <a:pPr marL="0" lvl="0" indent="0" algn="ctr" rtl="0">
                        <a:lnSpc>
                          <a:spcPct val="115000"/>
                        </a:lnSpc>
                        <a:spcBef>
                          <a:spcPts val="1200"/>
                        </a:spcBef>
                        <a:spcAft>
                          <a:spcPts val="0"/>
                        </a:spcAft>
                        <a:buNone/>
                      </a:pPr>
                      <a:r>
                        <a:rPr lang="en-US" sz="1000"/>
                        <a:t>As a Novice Investor Track placed orders</a:t>
                      </a:r>
                      <a:endParaRPr sz="1000"/>
                    </a:p>
                  </a:txBody>
                  <a:tcPr marL="95250" marR="95250" marT="47625" marB="47625" anchor="ctr">
                    <a:lnL w="7625" cap="flat" cmpd="sng">
                      <a:solidFill>
                        <a:srgbClr val="FFFFFF"/>
                      </a:solidFill>
                      <a:prstDash val="solid"/>
                      <a:round/>
                      <a:headEnd type="none" w="sm" len="sm"/>
                      <a:tailEnd type="none" w="sm" len="sm"/>
                    </a:lnL>
                    <a:lnR w="7625" cap="flat" cmpd="sng">
                      <a:solidFill>
                        <a:srgbClr val="FFFFFF"/>
                      </a:solidFill>
                      <a:prstDash val="solid"/>
                      <a:round/>
                      <a:headEnd type="none" w="sm" len="sm"/>
                      <a:tailEnd type="none" w="sm" len="sm"/>
                    </a:lnR>
                    <a:lnT w="7625" cap="flat" cmpd="sng">
                      <a:solidFill>
                        <a:srgbClr val="FFFFFF"/>
                      </a:solidFill>
                      <a:prstDash val="solid"/>
                      <a:round/>
                      <a:headEnd type="none" w="sm" len="sm"/>
                      <a:tailEnd type="none" w="sm" len="sm"/>
                    </a:lnT>
                    <a:lnB w="7625" cap="flat" cmpd="sng">
                      <a:solidFill>
                        <a:srgbClr val="FFFFFF"/>
                      </a:solidFill>
                      <a:prstDash val="solid"/>
                      <a:round/>
                      <a:headEnd type="none" w="sm" len="sm"/>
                      <a:tailEnd type="none" w="sm" len="sm"/>
                    </a:lnB>
                    <a:solidFill>
                      <a:srgbClr val="EFDACC"/>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3"/>
                  </a:ext>
                </a:extLst>
              </a:tr>
              <a:tr h="700350">
                <a:tc vMerge="1">
                  <a:txBody>
                    <a:bodyPr/>
                    <a:lstStyle/>
                    <a:p>
                      <a:endParaRPr lang="en-US"/>
                    </a:p>
                  </a:txBody>
                  <a:tcPr/>
                </a:tc>
                <a:tc>
                  <a:txBody>
                    <a:bodyPr/>
                    <a:lstStyle/>
                    <a:p>
                      <a:pPr marL="0" lvl="0" indent="0" algn="ctr" rtl="0">
                        <a:lnSpc>
                          <a:spcPct val="115000"/>
                        </a:lnSpc>
                        <a:spcBef>
                          <a:spcPts val="1200"/>
                        </a:spcBef>
                        <a:spcAft>
                          <a:spcPts val="0"/>
                        </a:spcAft>
                        <a:buNone/>
                      </a:pPr>
                      <a:r>
                        <a:rPr lang="en-US" sz="1000"/>
                        <a:t>Track placed orders</a:t>
                      </a:r>
                      <a:endParaRPr sz="1000"/>
                    </a:p>
                  </a:txBody>
                  <a:tcPr marL="95250" marR="95250" marT="47625" marB="47625" anchor="ctr">
                    <a:lnL w="7625" cap="flat" cmpd="sng">
                      <a:solidFill>
                        <a:srgbClr val="FFFFFF"/>
                      </a:solidFill>
                      <a:prstDash val="solid"/>
                      <a:round/>
                      <a:headEnd type="none" w="sm" len="sm"/>
                      <a:tailEnd type="none" w="sm" len="sm"/>
                    </a:lnL>
                    <a:lnR w="7625" cap="flat" cmpd="sng">
                      <a:solidFill>
                        <a:srgbClr val="FFFFFF"/>
                      </a:solidFill>
                      <a:prstDash val="solid"/>
                      <a:round/>
                      <a:headEnd type="none" w="sm" len="sm"/>
                      <a:tailEnd type="none" w="sm" len="sm"/>
                    </a:lnR>
                    <a:lnT w="7625" cap="flat" cmpd="sng">
                      <a:solidFill>
                        <a:srgbClr val="FFFFFF"/>
                      </a:solidFill>
                      <a:prstDash val="solid"/>
                      <a:round/>
                      <a:headEnd type="none" w="sm" len="sm"/>
                      <a:tailEnd type="none" w="sm" len="sm"/>
                    </a:lnT>
                    <a:lnB w="7625" cap="flat" cmpd="sng">
                      <a:solidFill>
                        <a:srgbClr val="FFFFFF"/>
                      </a:solidFill>
                      <a:prstDash val="solid"/>
                      <a:round/>
                      <a:headEnd type="none" w="sm" len="sm"/>
                      <a:tailEnd type="none" w="sm" len="sm"/>
                    </a:lnB>
                    <a:solidFill>
                      <a:srgbClr val="F7EDE7"/>
                    </a:solidFill>
                  </a:tcPr>
                </a:tc>
                <a:tc>
                  <a:txBody>
                    <a:bodyPr/>
                    <a:lstStyle/>
                    <a:p>
                      <a:pPr marL="0" lvl="0" indent="0" algn="ctr" rtl="0">
                        <a:lnSpc>
                          <a:spcPct val="115000"/>
                        </a:lnSpc>
                        <a:spcBef>
                          <a:spcPts val="1200"/>
                        </a:spcBef>
                        <a:spcAft>
                          <a:spcPts val="0"/>
                        </a:spcAft>
                        <a:buNone/>
                      </a:pPr>
                      <a:r>
                        <a:rPr lang="en-US" sz="1000"/>
                        <a:t>The user wants to easily understand their simulated portfolio's performance.</a:t>
                      </a:r>
                      <a:endParaRPr sz="1000"/>
                    </a:p>
                  </a:txBody>
                  <a:tcPr marL="95250" marR="95250" marT="47625" marB="47625" anchor="ctr">
                    <a:lnL w="7625" cap="flat" cmpd="sng">
                      <a:solidFill>
                        <a:srgbClr val="FFFFFF"/>
                      </a:solidFill>
                      <a:prstDash val="solid"/>
                      <a:round/>
                      <a:headEnd type="none" w="sm" len="sm"/>
                      <a:tailEnd type="none" w="sm" len="sm"/>
                    </a:lnL>
                    <a:lnR w="7625" cap="flat" cmpd="sng">
                      <a:solidFill>
                        <a:srgbClr val="FFFFFF"/>
                      </a:solidFill>
                      <a:prstDash val="solid"/>
                      <a:round/>
                      <a:headEnd type="none" w="sm" len="sm"/>
                      <a:tailEnd type="none" w="sm" len="sm"/>
                    </a:lnR>
                    <a:lnT w="7625" cap="flat" cmpd="sng">
                      <a:solidFill>
                        <a:srgbClr val="FFFFFF"/>
                      </a:solidFill>
                      <a:prstDash val="solid"/>
                      <a:round/>
                      <a:headEnd type="none" w="sm" len="sm"/>
                      <a:tailEnd type="none" w="sm" len="sm"/>
                    </a:lnT>
                    <a:lnB w="7625" cap="flat" cmpd="sng">
                      <a:solidFill>
                        <a:srgbClr val="FFFFFF"/>
                      </a:solidFill>
                      <a:prstDash val="solid"/>
                      <a:round/>
                      <a:headEnd type="none" w="sm" len="sm"/>
                      <a:tailEnd type="none" w="sm" len="sm"/>
                    </a:lnB>
                    <a:solidFill>
                      <a:srgbClr val="F7EDE7"/>
                    </a:solidFill>
                  </a:tcPr>
                </a:tc>
                <a:tc>
                  <a:txBody>
                    <a:bodyPr/>
                    <a:lstStyle/>
                    <a:p>
                      <a:pPr marL="0" lvl="0" indent="0" algn="ctr" rtl="0">
                        <a:lnSpc>
                          <a:spcPct val="115000"/>
                        </a:lnSpc>
                        <a:spcBef>
                          <a:spcPts val="1200"/>
                        </a:spcBef>
                        <a:spcAft>
                          <a:spcPts val="0"/>
                        </a:spcAft>
                        <a:buNone/>
                      </a:pPr>
                      <a:r>
                        <a:rPr lang="en-US" sz="1000"/>
                        <a:t>Go to the orders tab and see a list of all the orders placed in the history</a:t>
                      </a:r>
                      <a:endParaRPr sz="1000"/>
                    </a:p>
                  </a:txBody>
                  <a:tcPr marL="95250" marR="95250" marT="47625" marB="47625" anchor="ctr">
                    <a:lnL w="7625" cap="flat" cmpd="sng">
                      <a:solidFill>
                        <a:srgbClr val="FFFFFF"/>
                      </a:solidFill>
                      <a:prstDash val="solid"/>
                      <a:round/>
                      <a:headEnd type="none" w="sm" len="sm"/>
                      <a:tailEnd type="none" w="sm" len="sm"/>
                    </a:lnL>
                    <a:lnR w="7625" cap="flat" cmpd="sng">
                      <a:solidFill>
                        <a:srgbClr val="FFFFFF"/>
                      </a:solidFill>
                      <a:prstDash val="solid"/>
                      <a:round/>
                      <a:headEnd type="none" w="sm" len="sm"/>
                      <a:tailEnd type="none" w="sm" len="sm"/>
                    </a:lnR>
                    <a:lnT w="7625" cap="flat" cmpd="sng">
                      <a:solidFill>
                        <a:srgbClr val="FFFFFF"/>
                      </a:solidFill>
                      <a:prstDash val="solid"/>
                      <a:round/>
                      <a:headEnd type="none" w="sm" len="sm"/>
                      <a:tailEnd type="none" w="sm" len="sm"/>
                    </a:lnT>
                    <a:lnB w="7625" cap="flat" cmpd="sng">
                      <a:solidFill>
                        <a:srgbClr val="FFFFFF"/>
                      </a:solidFill>
                      <a:prstDash val="solid"/>
                      <a:round/>
                      <a:headEnd type="none" w="sm" len="sm"/>
                      <a:tailEnd type="none" w="sm" len="sm"/>
                    </a:lnB>
                    <a:solidFill>
                      <a:srgbClr val="F7EDE7"/>
                    </a:solidFill>
                  </a:tcPr>
                </a:tc>
                <a:tc>
                  <a:txBody>
                    <a:bodyPr/>
                    <a:lstStyle/>
                    <a:p>
                      <a:pPr marL="0" lvl="0" indent="0" algn="ctr" rtl="0">
                        <a:lnSpc>
                          <a:spcPct val="115000"/>
                        </a:lnSpc>
                        <a:spcBef>
                          <a:spcPts val="1200"/>
                        </a:spcBef>
                        <a:spcAft>
                          <a:spcPts val="0"/>
                        </a:spcAft>
                        <a:buNone/>
                      </a:pPr>
                      <a:r>
                        <a:rPr lang="en-US" sz="1000"/>
                        <a:t>Trading Engine</a:t>
                      </a:r>
                      <a:endParaRPr sz="1000"/>
                    </a:p>
                  </a:txBody>
                  <a:tcPr marL="95250" marR="95250" marT="47625" marB="47625" anchor="ctr">
                    <a:lnL w="7625" cap="flat" cmpd="sng">
                      <a:solidFill>
                        <a:srgbClr val="FFFFFF"/>
                      </a:solidFill>
                      <a:prstDash val="solid"/>
                      <a:round/>
                      <a:headEnd type="none" w="sm" len="sm"/>
                      <a:tailEnd type="none" w="sm" len="sm"/>
                    </a:lnL>
                    <a:lnR w="7625" cap="flat" cmpd="sng">
                      <a:solidFill>
                        <a:srgbClr val="FFFFFF"/>
                      </a:solidFill>
                      <a:prstDash val="solid"/>
                      <a:round/>
                      <a:headEnd type="none" w="sm" len="sm"/>
                      <a:tailEnd type="none" w="sm" len="sm"/>
                    </a:lnR>
                    <a:lnT w="7625" cap="flat" cmpd="sng">
                      <a:solidFill>
                        <a:srgbClr val="FFFFFF"/>
                      </a:solidFill>
                      <a:prstDash val="solid"/>
                      <a:round/>
                      <a:headEnd type="none" w="sm" len="sm"/>
                      <a:tailEnd type="none" w="sm" len="sm"/>
                    </a:lnT>
                    <a:lnB w="7625" cap="flat" cmpd="sng">
                      <a:solidFill>
                        <a:srgbClr val="FFFFFF"/>
                      </a:solidFill>
                      <a:prstDash val="solid"/>
                      <a:round/>
                      <a:headEnd type="none" w="sm" len="sm"/>
                      <a:tailEnd type="none" w="sm" len="sm"/>
                    </a:lnB>
                    <a:solidFill>
                      <a:srgbClr val="F7EDE7"/>
                    </a:solidFill>
                  </a:tcPr>
                </a:tc>
                <a:extLst>
                  <a:ext uri="{0D108BD9-81ED-4DB2-BD59-A6C34878D82A}">
                    <a16:rowId xmlns:a16="http://schemas.microsoft.com/office/drawing/2014/main" val="10004"/>
                  </a:ext>
                </a:extLst>
              </a:tr>
              <a:tr h="385200">
                <a:tc rowSpan="2">
                  <a:txBody>
                    <a:bodyPr/>
                    <a:lstStyle/>
                    <a:p>
                      <a:pPr marL="0" lvl="0" indent="0" algn="ctr" rtl="0">
                        <a:lnSpc>
                          <a:spcPct val="115000"/>
                        </a:lnSpc>
                        <a:spcBef>
                          <a:spcPts val="1200"/>
                        </a:spcBef>
                        <a:spcAft>
                          <a:spcPts val="0"/>
                        </a:spcAft>
                        <a:buNone/>
                      </a:pPr>
                      <a:r>
                        <a:rPr lang="en-US" sz="1000"/>
                        <a:t>IV11</a:t>
                      </a:r>
                      <a:endParaRPr sz="1000"/>
                    </a:p>
                  </a:txBody>
                  <a:tcPr marL="95250" marR="95250" marT="47625" marB="47625" anchor="ctr">
                    <a:lnL w="7625" cap="flat" cmpd="sng">
                      <a:solidFill>
                        <a:srgbClr val="FFFFFF"/>
                      </a:solidFill>
                      <a:prstDash val="solid"/>
                      <a:round/>
                      <a:headEnd type="none" w="sm" len="sm"/>
                      <a:tailEnd type="none" w="sm" len="sm"/>
                    </a:lnL>
                    <a:lnR w="7625" cap="flat" cmpd="sng">
                      <a:solidFill>
                        <a:srgbClr val="FFFFFF"/>
                      </a:solidFill>
                      <a:prstDash val="solid"/>
                      <a:round/>
                      <a:headEnd type="none" w="sm" len="sm"/>
                      <a:tailEnd type="none" w="sm" len="sm"/>
                    </a:lnR>
                    <a:lnT w="7625" cap="flat" cmpd="sng">
                      <a:solidFill>
                        <a:srgbClr val="FFFFFF"/>
                      </a:solidFill>
                      <a:prstDash val="solid"/>
                      <a:round/>
                      <a:headEnd type="none" w="sm" len="sm"/>
                      <a:tailEnd type="none" w="sm" len="sm"/>
                    </a:lnT>
                    <a:lnB w="7625" cap="flat" cmpd="sng">
                      <a:solidFill>
                        <a:srgbClr val="FFFFFF"/>
                      </a:solidFill>
                      <a:prstDash val="solid"/>
                      <a:round/>
                      <a:headEnd type="none" w="sm" len="sm"/>
                      <a:tailEnd type="none" w="sm" len="sm"/>
                    </a:lnB>
                    <a:solidFill>
                      <a:srgbClr val="EFDACC"/>
                    </a:solidFill>
                  </a:tcPr>
                </a:tc>
                <a:tc gridSpan="4">
                  <a:txBody>
                    <a:bodyPr/>
                    <a:lstStyle/>
                    <a:p>
                      <a:pPr marL="0" lvl="0" indent="0" algn="ctr" rtl="0">
                        <a:lnSpc>
                          <a:spcPct val="115000"/>
                        </a:lnSpc>
                        <a:spcBef>
                          <a:spcPts val="1200"/>
                        </a:spcBef>
                        <a:spcAft>
                          <a:spcPts val="0"/>
                        </a:spcAft>
                        <a:buNone/>
                      </a:pPr>
                      <a:r>
                        <a:rPr lang="en-US" sz="1000"/>
                        <a:t>As a Novice Investor  Practise unlimited trades</a:t>
                      </a:r>
                      <a:endParaRPr sz="1000"/>
                    </a:p>
                  </a:txBody>
                  <a:tcPr marL="95250" marR="95250" marT="47625" marB="47625" anchor="ctr">
                    <a:lnL w="7625" cap="flat" cmpd="sng">
                      <a:solidFill>
                        <a:srgbClr val="FFFFFF"/>
                      </a:solidFill>
                      <a:prstDash val="solid"/>
                      <a:round/>
                      <a:headEnd type="none" w="sm" len="sm"/>
                      <a:tailEnd type="none" w="sm" len="sm"/>
                    </a:lnL>
                    <a:lnR w="7625" cap="flat" cmpd="sng">
                      <a:solidFill>
                        <a:srgbClr val="FFFFFF"/>
                      </a:solidFill>
                      <a:prstDash val="solid"/>
                      <a:round/>
                      <a:headEnd type="none" w="sm" len="sm"/>
                      <a:tailEnd type="none" w="sm" len="sm"/>
                    </a:lnR>
                    <a:lnT w="7625" cap="flat" cmpd="sng">
                      <a:solidFill>
                        <a:srgbClr val="FFFFFF"/>
                      </a:solidFill>
                      <a:prstDash val="solid"/>
                      <a:round/>
                      <a:headEnd type="none" w="sm" len="sm"/>
                      <a:tailEnd type="none" w="sm" len="sm"/>
                    </a:lnT>
                    <a:lnB w="7625" cap="flat" cmpd="sng">
                      <a:solidFill>
                        <a:srgbClr val="FFFFFF"/>
                      </a:solidFill>
                      <a:prstDash val="solid"/>
                      <a:round/>
                      <a:headEnd type="none" w="sm" len="sm"/>
                      <a:tailEnd type="none" w="sm" len="sm"/>
                    </a:lnB>
                    <a:solidFill>
                      <a:srgbClr val="EFDACC"/>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5"/>
                  </a:ext>
                </a:extLst>
              </a:tr>
              <a:tr h="857925">
                <a:tc vMerge="1">
                  <a:txBody>
                    <a:bodyPr/>
                    <a:lstStyle/>
                    <a:p>
                      <a:endParaRPr lang="en-US"/>
                    </a:p>
                  </a:txBody>
                  <a:tcPr/>
                </a:tc>
                <a:tc>
                  <a:txBody>
                    <a:bodyPr/>
                    <a:lstStyle/>
                    <a:p>
                      <a:pPr marL="0" lvl="0" indent="0" algn="ctr" rtl="0">
                        <a:lnSpc>
                          <a:spcPct val="115000"/>
                        </a:lnSpc>
                        <a:spcBef>
                          <a:spcPts val="1200"/>
                        </a:spcBef>
                        <a:spcAft>
                          <a:spcPts val="0"/>
                        </a:spcAft>
                        <a:buNone/>
                      </a:pPr>
                      <a:r>
                        <a:rPr lang="en-US" sz="1000"/>
                        <a:t>Practise unlimited trades</a:t>
                      </a:r>
                      <a:endParaRPr sz="1000"/>
                    </a:p>
                  </a:txBody>
                  <a:tcPr marL="95250" marR="95250" marT="47625" marB="47625" anchor="ctr">
                    <a:lnL w="7625" cap="flat" cmpd="sng">
                      <a:solidFill>
                        <a:srgbClr val="FFFFFF"/>
                      </a:solidFill>
                      <a:prstDash val="solid"/>
                      <a:round/>
                      <a:headEnd type="none" w="sm" len="sm"/>
                      <a:tailEnd type="none" w="sm" len="sm"/>
                    </a:lnL>
                    <a:lnR w="7625" cap="flat" cmpd="sng">
                      <a:solidFill>
                        <a:srgbClr val="FFFFFF"/>
                      </a:solidFill>
                      <a:prstDash val="solid"/>
                      <a:round/>
                      <a:headEnd type="none" w="sm" len="sm"/>
                      <a:tailEnd type="none" w="sm" len="sm"/>
                    </a:lnR>
                    <a:lnT w="7625" cap="flat" cmpd="sng">
                      <a:solidFill>
                        <a:srgbClr val="FFFFFF"/>
                      </a:solidFill>
                      <a:prstDash val="solid"/>
                      <a:round/>
                      <a:headEnd type="none" w="sm" len="sm"/>
                      <a:tailEnd type="none" w="sm" len="sm"/>
                    </a:lnT>
                    <a:lnB w="7625" cap="flat" cmpd="sng">
                      <a:solidFill>
                        <a:srgbClr val="FFFFFF"/>
                      </a:solidFill>
                      <a:prstDash val="solid"/>
                      <a:round/>
                      <a:headEnd type="none" w="sm" len="sm"/>
                      <a:tailEnd type="none" w="sm" len="sm"/>
                    </a:lnB>
                    <a:solidFill>
                      <a:srgbClr val="F7EDE7"/>
                    </a:solidFill>
                  </a:tcPr>
                </a:tc>
                <a:tc>
                  <a:txBody>
                    <a:bodyPr/>
                    <a:lstStyle/>
                    <a:p>
                      <a:pPr marL="0" lvl="0" indent="0" algn="ctr" rtl="0">
                        <a:lnSpc>
                          <a:spcPct val="115000"/>
                        </a:lnSpc>
                        <a:spcBef>
                          <a:spcPts val="1200"/>
                        </a:spcBef>
                        <a:spcAft>
                          <a:spcPts val="0"/>
                        </a:spcAft>
                        <a:buNone/>
                      </a:pPr>
                      <a:r>
                        <a:rPr lang="en-US" sz="1000"/>
                        <a:t>The user wants to practise as much as he can, keeping in mind the money limit, but still being able to start a fresh</a:t>
                      </a:r>
                      <a:endParaRPr sz="1000"/>
                    </a:p>
                  </a:txBody>
                  <a:tcPr marL="95250" marR="95250" marT="47625" marB="47625" anchor="ctr">
                    <a:lnL w="7625" cap="flat" cmpd="sng">
                      <a:solidFill>
                        <a:srgbClr val="FFFFFF"/>
                      </a:solidFill>
                      <a:prstDash val="solid"/>
                      <a:round/>
                      <a:headEnd type="none" w="sm" len="sm"/>
                      <a:tailEnd type="none" w="sm" len="sm"/>
                    </a:lnL>
                    <a:lnR w="7625" cap="flat" cmpd="sng">
                      <a:solidFill>
                        <a:srgbClr val="FFFFFF"/>
                      </a:solidFill>
                      <a:prstDash val="solid"/>
                      <a:round/>
                      <a:headEnd type="none" w="sm" len="sm"/>
                      <a:tailEnd type="none" w="sm" len="sm"/>
                    </a:lnR>
                    <a:lnT w="7625" cap="flat" cmpd="sng">
                      <a:solidFill>
                        <a:srgbClr val="FFFFFF"/>
                      </a:solidFill>
                      <a:prstDash val="solid"/>
                      <a:round/>
                      <a:headEnd type="none" w="sm" len="sm"/>
                      <a:tailEnd type="none" w="sm" len="sm"/>
                    </a:lnT>
                    <a:lnB w="7625" cap="flat" cmpd="sng">
                      <a:solidFill>
                        <a:srgbClr val="FFFFFF"/>
                      </a:solidFill>
                      <a:prstDash val="solid"/>
                      <a:round/>
                      <a:headEnd type="none" w="sm" len="sm"/>
                      <a:tailEnd type="none" w="sm" len="sm"/>
                    </a:lnB>
                    <a:solidFill>
                      <a:srgbClr val="F7EDE7"/>
                    </a:solidFill>
                  </a:tcPr>
                </a:tc>
                <a:tc>
                  <a:txBody>
                    <a:bodyPr/>
                    <a:lstStyle/>
                    <a:p>
                      <a:pPr marL="0" lvl="0" indent="0" algn="ctr" rtl="0">
                        <a:lnSpc>
                          <a:spcPct val="115000"/>
                        </a:lnSpc>
                        <a:spcBef>
                          <a:spcPts val="1200"/>
                        </a:spcBef>
                        <a:spcAft>
                          <a:spcPts val="0"/>
                        </a:spcAft>
                        <a:buNone/>
                      </a:pPr>
                      <a:r>
                        <a:rPr lang="en-US" sz="1000"/>
                        <a:t>- Able to top up the account unlimited amount of times</a:t>
                      </a:r>
                      <a:endParaRPr sz="1000"/>
                    </a:p>
                  </a:txBody>
                  <a:tcPr marL="95250" marR="95250" marT="47625" marB="47625" anchor="ctr">
                    <a:lnL w="7625" cap="flat" cmpd="sng">
                      <a:solidFill>
                        <a:srgbClr val="FFFFFF"/>
                      </a:solidFill>
                      <a:prstDash val="solid"/>
                      <a:round/>
                      <a:headEnd type="none" w="sm" len="sm"/>
                      <a:tailEnd type="none" w="sm" len="sm"/>
                    </a:lnL>
                    <a:lnR w="7625" cap="flat" cmpd="sng">
                      <a:solidFill>
                        <a:srgbClr val="FFFFFF"/>
                      </a:solidFill>
                      <a:prstDash val="solid"/>
                      <a:round/>
                      <a:headEnd type="none" w="sm" len="sm"/>
                      <a:tailEnd type="none" w="sm" len="sm"/>
                    </a:lnR>
                    <a:lnT w="7625" cap="flat" cmpd="sng">
                      <a:solidFill>
                        <a:srgbClr val="FFFFFF"/>
                      </a:solidFill>
                      <a:prstDash val="solid"/>
                      <a:round/>
                      <a:headEnd type="none" w="sm" len="sm"/>
                      <a:tailEnd type="none" w="sm" len="sm"/>
                    </a:lnT>
                    <a:lnB w="7625" cap="flat" cmpd="sng">
                      <a:solidFill>
                        <a:srgbClr val="FFFFFF"/>
                      </a:solidFill>
                      <a:prstDash val="solid"/>
                      <a:round/>
                      <a:headEnd type="none" w="sm" len="sm"/>
                      <a:tailEnd type="none" w="sm" len="sm"/>
                    </a:lnB>
                    <a:solidFill>
                      <a:srgbClr val="F7EDE7"/>
                    </a:solidFill>
                  </a:tcPr>
                </a:tc>
                <a:tc>
                  <a:txBody>
                    <a:bodyPr/>
                    <a:lstStyle/>
                    <a:p>
                      <a:pPr marL="0" lvl="0" indent="0" algn="ctr" rtl="0">
                        <a:lnSpc>
                          <a:spcPct val="115000"/>
                        </a:lnSpc>
                        <a:spcBef>
                          <a:spcPts val="1200"/>
                        </a:spcBef>
                        <a:spcAft>
                          <a:spcPts val="0"/>
                        </a:spcAft>
                        <a:buNone/>
                      </a:pPr>
                      <a:r>
                        <a:rPr lang="en-US" sz="1000"/>
                        <a:t>Trading Engine</a:t>
                      </a:r>
                      <a:endParaRPr sz="1000"/>
                    </a:p>
                  </a:txBody>
                  <a:tcPr marL="95250" marR="95250" marT="47625" marB="47625" anchor="ctr">
                    <a:lnL w="7625" cap="flat" cmpd="sng">
                      <a:solidFill>
                        <a:srgbClr val="FFFFFF"/>
                      </a:solidFill>
                      <a:prstDash val="solid"/>
                      <a:round/>
                      <a:headEnd type="none" w="sm" len="sm"/>
                      <a:tailEnd type="none" w="sm" len="sm"/>
                    </a:lnL>
                    <a:lnR w="7625" cap="flat" cmpd="sng">
                      <a:solidFill>
                        <a:srgbClr val="FFFFFF"/>
                      </a:solidFill>
                      <a:prstDash val="solid"/>
                      <a:round/>
                      <a:headEnd type="none" w="sm" len="sm"/>
                      <a:tailEnd type="none" w="sm" len="sm"/>
                    </a:lnR>
                    <a:lnT w="7625" cap="flat" cmpd="sng">
                      <a:solidFill>
                        <a:srgbClr val="FFFFFF"/>
                      </a:solidFill>
                      <a:prstDash val="solid"/>
                      <a:round/>
                      <a:headEnd type="none" w="sm" len="sm"/>
                      <a:tailEnd type="none" w="sm" len="sm"/>
                    </a:lnT>
                    <a:lnB w="7625" cap="flat" cmpd="sng">
                      <a:solidFill>
                        <a:srgbClr val="FFFFFF"/>
                      </a:solidFill>
                      <a:prstDash val="solid"/>
                      <a:round/>
                      <a:headEnd type="none" w="sm" len="sm"/>
                      <a:tailEnd type="none" w="sm" len="sm"/>
                    </a:lnB>
                    <a:solidFill>
                      <a:srgbClr val="F7EDE7"/>
                    </a:solidFill>
                  </a:tcPr>
                </a:tc>
                <a:extLst>
                  <a:ext uri="{0D108BD9-81ED-4DB2-BD59-A6C34878D82A}">
                    <a16:rowId xmlns:a16="http://schemas.microsoft.com/office/drawing/2014/main" val="10006"/>
                  </a:ext>
                </a:extLst>
              </a:tr>
              <a:tr h="385200">
                <a:tc rowSpan="2">
                  <a:txBody>
                    <a:bodyPr/>
                    <a:lstStyle/>
                    <a:p>
                      <a:pPr marL="0" lvl="0" indent="0" algn="ctr" rtl="0">
                        <a:lnSpc>
                          <a:spcPct val="115000"/>
                        </a:lnSpc>
                        <a:spcBef>
                          <a:spcPts val="1200"/>
                        </a:spcBef>
                        <a:spcAft>
                          <a:spcPts val="0"/>
                        </a:spcAft>
                        <a:buNone/>
                      </a:pPr>
                      <a:r>
                        <a:rPr lang="en-US" sz="1000"/>
                        <a:t>IV12</a:t>
                      </a:r>
                      <a:endParaRPr sz="1000"/>
                    </a:p>
                  </a:txBody>
                  <a:tcPr marL="95250" marR="95250" marT="47625" marB="47625" anchor="ctr">
                    <a:lnL w="7625" cap="flat" cmpd="sng">
                      <a:solidFill>
                        <a:srgbClr val="FFFFFF"/>
                      </a:solidFill>
                      <a:prstDash val="solid"/>
                      <a:round/>
                      <a:headEnd type="none" w="sm" len="sm"/>
                      <a:tailEnd type="none" w="sm" len="sm"/>
                    </a:lnL>
                    <a:lnR w="7625" cap="flat" cmpd="sng">
                      <a:solidFill>
                        <a:srgbClr val="FFFFFF"/>
                      </a:solidFill>
                      <a:prstDash val="solid"/>
                      <a:round/>
                      <a:headEnd type="none" w="sm" len="sm"/>
                      <a:tailEnd type="none" w="sm" len="sm"/>
                    </a:lnR>
                    <a:lnT w="7625" cap="flat" cmpd="sng">
                      <a:solidFill>
                        <a:srgbClr val="FFFFFF"/>
                      </a:solidFill>
                      <a:prstDash val="solid"/>
                      <a:round/>
                      <a:headEnd type="none" w="sm" len="sm"/>
                      <a:tailEnd type="none" w="sm" len="sm"/>
                    </a:lnT>
                    <a:lnB w="7625" cap="flat" cmpd="sng">
                      <a:solidFill>
                        <a:srgbClr val="FFFFFF"/>
                      </a:solidFill>
                      <a:prstDash val="solid"/>
                      <a:round/>
                      <a:headEnd type="none" w="sm" len="sm"/>
                      <a:tailEnd type="none" w="sm" len="sm"/>
                    </a:lnB>
                    <a:solidFill>
                      <a:srgbClr val="EFDACC"/>
                    </a:solidFill>
                  </a:tcPr>
                </a:tc>
                <a:tc gridSpan="4">
                  <a:txBody>
                    <a:bodyPr/>
                    <a:lstStyle/>
                    <a:p>
                      <a:pPr marL="0" lvl="0" indent="0" algn="ctr" rtl="0">
                        <a:lnSpc>
                          <a:spcPct val="115000"/>
                        </a:lnSpc>
                        <a:spcBef>
                          <a:spcPts val="1200"/>
                        </a:spcBef>
                        <a:spcAft>
                          <a:spcPts val="0"/>
                        </a:spcAft>
                        <a:buNone/>
                      </a:pPr>
                      <a:r>
                        <a:rPr lang="en-US" sz="1000"/>
                        <a:t>As a Novice Investor Backtest Investment Strategies</a:t>
                      </a:r>
                      <a:endParaRPr sz="1000"/>
                    </a:p>
                  </a:txBody>
                  <a:tcPr marL="95250" marR="95250" marT="47625" marB="47625" anchor="ctr">
                    <a:lnL w="7625" cap="flat" cmpd="sng">
                      <a:solidFill>
                        <a:srgbClr val="FFFFFF"/>
                      </a:solidFill>
                      <a:prstDash val="solid"/>
                      <a:round/>
                      <a:headEnd type="none" w="sm" len="sm"/>
                      <a:tailEnd type="none" w="sm" len="sm"/>
                    </a:lnL>
                    <a:lnR w="7625" cap="flat" cmpd="sng">
                      <a:solidFill>
                        <a:srgbClr val="FFFFFF"/>
                      </a:solidFill>
                      <a:prstDash val="solid"/>
                      <a:round/>
                      <a:headEnd type="none" w="sm" len="sm"/>
                      <a:tailEnd type="none" w="sm" len="sm"/>
                    </a:lnR>
                    <a:lnT w="7625" cap="flat" cmpd="sng">
                      <a:solidFill>
                        <a:srgbClr val="FFFFFF"/>
                      </a:solidFill>
                      <a:prstDash val="solid"/>
                      <a:round/>
                      <a:headEnd type="none" w="sm" len="sm"/>
                      <a:tailEnd type="none" w="sm" len="sm"/>
                    </a:lnT>
                    <a:lnB w="7625" cap="flat" cmpd="sng">
                      <a:solidFill>
                        <a:srgbClr val="FFFFFF"/>
                      </a:solidFill>
                      <a:prstDash val="solid"/>
                      <a:round/>
                      <a:headEnd type="none" w="sm" len="sm"/>
                      <a:tailEnd type="none" w="sm" len="sm"/>
                    </a:lnB>
                    <a:solidFill>
                      <a:srgbClr val="EFDACC"/>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7"/>
                  </a:ext>
                </a:extLst>
              </a:tr>
              <a:tr h="857925">
                <a:tc vMerge="1">
                  <a:txBody>
                    <a:bodyPr/>
                    <a:lstStyle/>
                    <a:p>
                      <a:endParaRPr lang="en-US"/>
                    </a:p>
                  </a:txBody>
                  <a:tcPr/>
                </a:tc>
                <a:tc>
                  <a:txBody>
                    <a:bodyPr/>
                    <a:lstStyle/>
                    <a:p>
                      <a:pPr marL="0" lvl="0" indent="0" algn="ctr" rtl="0">
                        <a:lnSpc>
                          <a:spcPct val="115000"/>
                        </a:lnSpc>
                        <a:spcBef>
                          <a:spcPts val="1200"/>
                        </a:spcBef>
                        <a:spcAft>
                          <a:spcPts val="0"/>
                        </a:spcAft>
                        <a:buNone/>
                      </a:pPr>
                      <a:r>
                        <a:rPr lang="en-US" sz="1000"/>
                        <a:t>Backtest Investment Strategies</a:t>
                      </a:r>
                      <a:endParaRPr sz="1000"/>
                    </a:p>
                  </a:txBody>
                  <a:tcPr marL="95250" marR="95250" marT="47625" marB="47625" anchor="ctr">
                    <a:lnL w="7625" cap="flat" cmpd="sng">
                      <a:solidFill>
                        <a:srgbClr val="FFFFFF"/>
                      </a:solidFill>
                      <a:prstDash val="solid"/>
                      <a:round/>
                      <a:headEnd type="none" w="sm" len="sm"/>
                      <a:tailEnd type="none" w="sm" len="sm"/>
                    </a:lnL>
                    <a:lnR w="7625" cap="flat" cmpd="sng">
                      <a:solidFill>
                        <a:srgbClr val="FFFFFF"/>
                      </a:solidFill>
                      <a:prstDash val="solid"/>
                      <a:round/>
                      <a:headEnd type="none" w="sm" len="sm"/>
                      <a:tailEnd type="none" w="sm" len="sm"/>
                    </a:lnR>
                    <a:lnT w="7625" cap="flat" cmpd="sng">
                      <a:solidFill>
                        <a:srgbClr val="FFFFFF"/>
                      </a:solidFill>
                      <a:prstDash val="solid"/>
                      <a:round/>
                      <a:headEnd type="none" w="sm" len="sm"/>
                      <a:tailEnd type="none" w="sm" len="sm"/>
                    </a:lnT>
                    <a:lnB w="7625" cap="flat" cmpd="sng">
                      <a:solidFill>
                        <a:srgbClr val="FFFFFF"/>
                      </a:solidFill>
                      <a:prstDash val="solid"/>
                      <a:round/>
                      <a:headEnd type="none" w="sm" len="sm"/>
                      <a:tailEnd type="none" w="sm" len="sm"/>
                    </a:lnB>
                    <a:solidFill>
                      <a:srgbClr val="F7EDE7"/>
                    </a:solidFill>
                  </a:tcPr>
                </a:tc>
                <a:tc>
                  <a:txBody>
                    <a:bodyPr/>
                    <a:lstStyle/>
                    <a:p>
                      <a:pPr marL="0" lvl="0" indent="0" algn="ctr" rtl="0">
                        <a:lnSpc>
                          <a:spcPct val="115000"/>
                        </a:lnSpc>
                        <a:spcBef>
                          <a:spcPts val="1200"/>
                        </a:spcBef>
                        <a:spcAft>
                          <a:spcPts val="0"/>
                        </a:spcAft>
                        <a:buNone/>
                      </a:pPr>
                      <a:r>
                        <a:rPr lang="en-US" sz="1000"/>
                        <a:t>The user wants to test and evaluate different investment strategies using historical data in a simulated environment.</a:t>
                      </a:r>
                      <a:endParaRPr sz="1000"/>
                    </a:p>
                  </a:txBody>
                  <a:tcPr marL="95250" marR="95250" marT="47625" marB="47625" anchor="ctr">
                    <a:lnL w="7625" cap="flat" cmpd="sng">
                      <a:solidFill>
                        <a:srgbClr val="FFFFFF"/>
                      </a:solidFill>
                      <a:prstDash val="solid"/>
                      <a:round/>
                      <a:headEnd type="none" w="sm" len="sm"/>
                      <a:tailEnd type="none" w="sm" len="sm"/>
                    </a:lnL>
                    <a:lnR w="7625" cap="flat" cmpd="sng">
                      <a:solidFill>
                        <a:srgbClr val="FFFFFF"/>
                      </a:solidFill>
                      <a:prstDash val="solid"/>
                      <a:round/>
                      <a:headEnd type="none" w="sm" len="sm"/>
                      <a:tailEnd type="none" w="sm" len="sm"/>
                    </a:lnR>
                    <a:lnT w="7625" cap="flat" cmpd="sng">
                      <a:solidFill>
                        <a:srgbClr val="FFFFFF"/>
                      </a:solidFill>
                      <a:prstDash val="solid"/>
                      <a:round/>
                      <a:headEnd type="none" w="sm" len="sm"/>
                      <a:tailEnd type="none" w="sm" len="sm"/>
                    </a:lnT>
                    <a:lnB w="7625" cap="flat" cmpd="sng">
                      <a:solidFill>
                        <a:srgbClr val="FFFFFF"/>
                      </a:solidFill>
                      <a:prstDash val="solid"/>
                      <a:round/>
                      <a:headEnd type="none" w="sm" len="sm"/>
                      <a:tailEnd type="none" w="sm" len="sm"/>
                    </a:lnB>
                    <a:solidFill>
                      <a:srgbClr val="F7EDE7"/>
                    </a:solidFill>
                  </a:tcPr>
                </a:tc>
                <a:tc>
                  <a:txBody>
                    <a:bodyPr/>
                    <a:lstStyle/>
                    <a:p>
                      <a:pPr marL="0" lvl="0" indent="0" algn="ctr" rtl="0">
                        <a:lnSpc>
                          <a:spcPct val="115000"/>
                        </a:lnSpc>
                        <a:spcBef>
                          <a:spcPts val="1200"/>
                        </a:spcBef>
                        <a:spcAft>
                          <a:spcPts val="0"/>
                        </a:spcAft>
                        <a:buNone/>
                      </a:pPr>
                      <a:r>
                        <a:rPr lang="en-US" sz="1000"/>
                        <a:t>Tools available to create and backtest investment strategies using historical market data. Compare accuracy over time</a:t>
                      </a:r>
                      <a:endParaRPr sz="1000"/>
                    </a:p>
                  </a:txBody>
                  <a:tcPr marL="95250" marR="95250" marT="47625" marB="47625" anchor="ctr">
                    <a:lnL w="7625" cap="flat" cmpd="sng">
                      <a:solidFill>
                        <a:srgbClr val="FFFFFF"/>
                      </a:solidFill>
                      <a:prstDash val="solid"/>
                      <a:round/>
                      <a:headEnd type="none" w="sm" len="sm"/>
                      <a:tailEnd type="none" w="sm" len="sm"/>
                    </a:lnL>
                    <a:lnR w="7625" cap="flat" cmpd="sng">
                      <a:solidFill>
                        <a:srgbClr val="FFFFFF"/>
                      </a:solidFill>
                      <a:prstDash val="solid"/>
                      <a:round/>
                      <a:headEnd type="none" w="sm" len="sm"/>
                      <a:tailEnd type="none" w="sm" len="sm"/>
                    </a:lnR>
                    <a:lnT w="7625" cap="flat" cmpd="sng">
                      <a:solidFill>
                        <a:srgbClr val="FFFFFF"/>
                      </a:solidFill>
                      <a:prstDash val="solid"/>
                      <a:round/>
                      <a:headEnd type="none" w="sm" len="sm"/>
                      <a:tailEnd type="none" w="sm" len="sm"/>
                    </a:lnT>
                    <a:lnB w="7625" cap="flat" cmpd="sng">
                      <a:solidFill>
                        <a:srgbClr val="FFFFFF"/>
                      </a:solidFill>
                      <a:prstDash val="solid"/>
                      <a:round/>
                      <a:headEnd type="none" w="sm" len="sm"/>
                      <a:tailEnd type="none" w="sm" len="sm"/>
                    </a:lnB>
                    <a:solidFill>
                      <a:srgbClr val="F7EDE7"/>
                    </a:solidFill>
                  </a:tcPr>
                </a:tc>
                <a:tc>
                  <a:txBody>
                    <a:bodyPr/>
                    <a:lstStyle/>
                    <a:p>
                      <a:pPr marL="0" lvl="0" indent="0" algn="ctr" rtl="0">
                        <a:lnSpc>
                          <a:spcPct val="115000"/>
                        </a:lnSpc>
                        <a:spcBef>
                          <a:spcPts val="1200"/>
                        </a:spcBef>
                        <a:spcAft>
                          <a:spcPts val="0"/>
                        </a:spcAft>
                        <a:buNone/>
                      </a:pPr>
                      <a:r>
                        <a:rPr lang="en-US" sz="1000"/>
                        <a:t>Stock Analysis</a:t>
                      </a:r>
                      <a:endParaRPr sz="1000"/>
                    </a:p>
                  </a:txBody>
                  <a:tcPr marL="95250" marR="95250" marT="47625" marB="47625" anchor="ctr">
                    <a:lnL w="7625" cap="flat" cmpd="sng">
                      <a:solidFill>
                        <a:srgbClr val="FFFFFF"/>
                      </a:solidFill>
                      <a:prstDash val="solid"/>
                      <a:round/>
                      <a:headEnd type="none" w="sm" len="sm"/>
                      <a:tailEnd type="none" w="sm" len="sm"/>
                    </a:lnL>
                    <a:lnR w="7625" cap="flat" cmpd="sng">
                      <a:solidFill>
                        <a:srgbClr val="FFFFFF"/>
                      </a:solidFill>
                      <a:prstDash val="solid"/>
                      <a:round/>
                      <a:headEnd type="none" w="sm" len="sm"/>
                      <a:tailEnd type="none" w="sm" len="sm"/>
                    </a:lnR>
                    <a:lnT w="7625" cap="flat" cmpd="sng">
                      <a:solidFill>
                        <a:srgbClr val="FFFFFF"/>
                      </a:solidFill>
                      <a:prstDash val="solid"/>
                      <a:round/>
                      <a:headEnd type="none" w="sm" len="sm"/>
                      <a:tailEnd type="none" w="sm" len="sm"/>
                    </a:lnT>
                    <a:lnB w="7625" cap="flat" cmpd="sng">
                      <a:solidFill>
                        <a:srgbClr val="FFFFFF"/>
                      </a:solidFill>
                      <a:prstDash val="solid"/>
                      <a:round/>
                      <a:headEnd type="none" w="sm" len="sm"/>
                      <a:tailEnd type="none" w="sm" len="sm"/>
                    </a:lnB>
                    <a:solidFill>
                      <a:srgbClr val="F7EDE7"/>
                    </a:solidFill>
                  </a:tcPr>
                </a:tc>
                <a:extLst>
                  <a:ext uri="{0D108BD9-81ED-4DB2-BD59-A6C34878D82A}">
                    <a16:rowId xmlns:a16="http://schemas.microsoft.com/office/drawing/2014/main" val="10008"/>
                  </a:ext>
                </a:extLst>
              </a:tr>
            </a:tbl>
          </a:graphicData>
        </a:graphic>
      </p:graphicFrame>
      <p:sp>
        <p:nvSpPr>
          <p:cNvPr id="493" name="Google Shape;493;p49"/>
          <p:cNvSpPr txBox="1">
            <a:spLocks noGrp="1"/>
          </p:cNvSpPr>
          <p:nvPr>
            <p:ph type="title"/>
          </p:nvPr>
        </p:nvSpPr>
        <p:spPr>
          <a:xfrm>
            <a:off x="857425" y="0"/>
            <a:ext cx="10717200" cy="7740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000"/>
              <a:buFont typeface="Twentieth Century"/>
              <a:buNone/>
            </a:pPr>
            <a:r>
              <a:rPr lang="en-US" sz="2800" b="1">
                <a:latin typeface="Twentieth Century"/>
                <a:ea typeface="Twentieth Century"/>
                <a:cs typeface="Twentieth Century"/>
                <a:sym typeface="Twentieth Century"/>
              </a:rPr>
              <a:t>USER STORIES </a:t>
            </a:r>
            <a:endParaRPr sz="3200"/>
          </a:p>
        </p:txBody>
      </p:sp>
      <p:sp>
        <p:nvSpPr>
          <p:cNvPr id="494" name="Google Shape;494;p49"/>
          <p:cNvSpPr/>
          <p:nvPr/>
        </p:nvSpPr>
        <p:spPr>
          <a:xfrm>
            <a:off x="11633875" y="6432800"/>
            <a:ext cx="172368" cy="207144"/>
          </a:xfrm>
          <a:prstGeom prst="lightningBolt">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99"/>
        <p:cNvGrpSpPr/>
        <p:nvPr/>
      </p:nvGrpSpPr>
      <p:grpSpPr>
        <a:xfrm>
          <a:off x="0" y="0"/>
          <a:ext cx="0" cy="0"/>
          <a:chOff x="0" y="0"/>
          <a:chExt cx="0" cy="0"/>
        </a:xfrm>
      </p:grpSpPr>
      <p:graphicFrame>
        <p:nvGraphicFramePr>
          <p:cNvPr id="500" name="Google Shape;500;p50"/>
          <p:cNvGraphicFramePr/>
          <p:nvPr/>
        </p:nvGraphicFramePr>
        <p:xfrm>
          <a:off x="804000" y="1079950"/>
          <a:ext cx="3000000" cy="3000000"/>
        </p:xfrm>
        <a:graphic>
          <a:graphicData uri="http://schemas.openxmlformats.org/drawingml/2006/table">
            <a:tbl>
              <a:tblPr>
                <a:noFill/>
                <a:tableStyleId>{4D0356BB-5A3B-481F-80C4-0DB4944693F5}</a:tableStyleId>
              </a:tblPr>
              <a:tblGrid>
                <a:gridCol w="1434350">
                  <a:extLst>
                    <a:ext uri="{9D8B030D-6E8A-4147-A177-3AD203B41FA5}">
                      <a16:colId xmlns:a16="http://schemas.microsoft.com/office/drawing/2014/main" val="20000"/>
                    </a:ext>
                  </a:extLst>
                </a:gridCol>
                <a:gridCol w="2169200">
                  <a:extLst>
                    <a:ext uri="{9D8B030D-6E8A-4147-A177-3AD203B41FA5}">
                      <a16:colId xmlns:a16="http://schemas.microsoft.com/office/drawing/2014/main" val="20001"/>
                    </a:ext>
                  </a:extLst>
                </a:gridCol>
                <a:gridCol w="2312925">
                  <a:extLst>
                    <a:ext uri="{9D8B030D-6E8A-4147-A177-3AD203B41FA5}">
                      <a16:colId xmlns:a16="http://schemas.microsoft.com/office/drawing/2014/main" val="20002"/>
                    </a:ext>
                  </a:extLst>
                </a:gridCol>
                <a:gridCol w="2853450">
                  <a:extLst>
                    <a:ext uri="{9D8B030D-6E8A-4147-A177-3AD203B41FA5}">
                      <a16:colId xmlns:a16="http://schemas.microsoft.com/office/drawing/2014/main" val="20003"/>
                    </a:ext>
                  </a:extLst>
                </a:gridCol>
                <a:gridCol w="2398600">
                  <a:extLst>
                    <a:ext uri="{9D8B030D-6E8A-4147-A177-3AD203B41FA5}">
                      <a16:colId xmlns:a16="http://schemas.microsoft.com/office/drawing/2014/main" val="20004"/>
                    </a:ext>
                  </a:extLst>
                </a:gridCol>
              </a:tblGrid>
              <a:tr h="982425">
                <a:tc>
                  <a:txBody>
                    <a:bodyPr/>
                    <a:lstStyle/>
                    <a:p>
                      <a:pPr marL="0" lvl="0" indent="0" algn="ctr" rtl="0">
                        <a:lnSpc>
                          <a:spcPct val="115000"/>
                        </a:lnSpc>
                        <a:spcBef>
                          <a:spcPts val="1200"/>
                        </a:spcBef>
                        <a:spcAft>
                          <a:spcPts val="0"/>
                        </a:spcAft>
                        <a:buNone/>
                      </a:pPr>
                      <a:r>
                        <a:rPr lang="en-US" sz="1300"/>
                        <a:t> </a:t>
                      </a:r>
                      <a:r>
                        <a:rPr lang="en-US" sz="1300" b="1">
                          <a:solidFill>
                            <a:srgbClr val="FFFFFF"/>
                          </a:solidFill>
                        </a:rPr>
                        <a:t>User</a:t>
                      </a:r>
                      <a:endParaRPr sz="1300" b="1">
                        <a:solidFill>
                          <a:srgbClr val="FFFFFF"/>
                        </a:solidFill>
                      </a:endParaRPr>
                    </a:p>
                    <a:p>
                      <a:pPr marL="0" lvl="0" indent="0" algn="ctr" rtl="0">
                        <a:lnSpc>
                          <a:spcPct val="115000"/>
                        </a:lnSpc>
                        <a:spcBef>
                          <a:spcPts val="1200"/>
                        </a:spcBef>
                        <a:spcAft>
                          <a:spcPts val="0"/>
                        </a:spcAft>
                        <a:buNone/>
                      </a:pPr>
                      <a:r>
                        <a:rPr lang="en-US" sz="1300" b="1">
                          <a:solidFill>
                            <a:srgbClr val="FFFFFF"/>
                          </a:solidFill>
                        </a:rPr>
                        <a:t>Story ID</a:t>
                      </a:r>
                      <a:endParaRPr sz="1300" b="1">
                        <a:solidFill>
                          <a:srgbClr val="FFFFFF"/>
                        </a:solidFill>
                      </a:endParaRPr>
                    </a:p>
                  </a:txBody>
                  <a:tcPr marL="95250" marR="95250" marT="47625" marB="47625" anchor="ctr">
                    <a:lnL w="7625" cap="flat" cmpd="sng">
                      <a:solidFill>
                        <a:srgbClr val="FFFFFF"/>
                      </a:solidFill>
                      <a:prstDash val="solid"/>
                      <a:round/>
                      <a:headEnd type="none" w="sm" len="sm"/>
                      <a:tailEnd type="none" w="sm" len="sm"/>
                    </a:lnL>
                    <a:lnR w="7625" cap="flat" cmpd="sng">
                      <a:solidFill>
                        <a:srgbClr val="FFFFFF"/>
                      </a:solidFill>
                      <a:prstDash val="solid"/>
                      <a:round/>
                      <a:headEnd type="none" w="sm" len="sm"/>
                      <a:tailEnd type="none" w="sm" len="sm"/>
                    </a:lnR>
                    <a:lnT w="7625"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D58C2E"/>
                    </a:solidFill>
                  </a:tcPr>
                </a:tc>
                <a:tc>
                  <a:txBody>
                    <a:bodyPr/>
                    <a:lstStyle/>
                    <a:p>
                      <a:pPr marL="0" lvl="0" indent="0" algn="ctr" rtl="0">
                        <a:lnSpc>
                          <a:spcPct val="115000"/>
                        </a:lnSpc>
                        <a:spcBef>
                          <a:spcPts val="1200"/>
                        </a:spcBef>
                        <a:spcAft>
                          <a:spcPts val="0"/>
                        </a:spcAft>
                        <a:buNone/>
                      </a:pPr>
                      <a:r>
                        <a:rPr lang="en-US" sz="1300" b="1">
                          <a:solidFill>
                            <a:srgbClr val="FFFFFF"/>
                          </a:solidFill>
                        </a:rPr>
                        <a:t>Scenario</a:t>
                      </a:r>
                      <a:endParaRPr sz="1300" b="1">
                        <a:solidFill>
                          <a:srgbClr val="FFFFFF"/>
                        </a:solidFill>
                      </a:endParaRPr>
                    </a:p>
                  </a:txBody>
                  <a:tcPr marL="95250" marR="95250" marT="47625" marB="47625" anchor="ctr">
                    <a:lnL w="7625" cap="flat" cmpd="sng">
                      <a:solidFill>
                        <a:srgbClr val="FFFFFF"/>
                      </a:solidFill>
                      <a:prstDash val="solid"/>
                      <a:round/>
                      <a:headEnd type="none" w="sm" len="sm"/>
                      <a:tailEnd type="none" w="sm" len="sm"/>
                    </a:lnL>
                    <a:lnR w="7625" cap="flat" cmpd="sng">
                      <a:solidFill>
                        <a:srgbClr val="FFFFFF"/>
                      </a:solidFill>
                      <a:prstDash val="solid"/>
                      <a:round/>
                      <a:headEnd type="none" w="sm" len="sm"/>
                      <a:tailEnd type="none" w="sm" len="sm"/>
                    </a:lnR>
                    <a:lnT w="7625"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D58C2E"/>
                    </a:solidFill>
                  </a:tcPr>
                </a:tc>
                <a:tc>
                  <a:txBody>
                    <a:bodyPr/>
                    <a:lstStyle/>
                    <a:p>
                      <a:pPr marL="0" lvl="0" indent="0" algn="ctr" rtl="0">
                        <a:lnSpc>
                          <a:spcPct val="115000"/>
                        </a:lnSpc>
                        <a:spcBef>
                          <a:spcPts val="1200"/>
                        </a:spcBef>
                        <a:spcAft>
                          <a:spcPts val="0"/>
                        </a:spcAft>
                        <a:buNone/>
                      </a:pPr>
                      <a:r>
                        <a:rPr lang="en-US" sz="1300" b="1">
                          <a:solidFill>
                            <a:srgbClr val="FFFFFF"/>
                          </a:solidFill>
                        </a:rPr>
                        <a:t>Summary</a:t>
                      </a:r>
                      <a:endParaRPr sz="1300" b="1">
                        <a:solidFill>
                          <a:srgbClr val="FFFFFF"/>
                        </a:solidFill>
                      </a:endParaRPr>
                    </a:p>
                  </a:txBody>
                  <a:tcPr marL="95250" marR="95250" marT="47625" marB="47625" anchor="ctr">
                    <a:lnL w="7625" cap="flat" cmpd="sng">
                      <a:solidFill>
                        <a:srgbClr val="FFFFFF"/>
                      </a:solidFill>
                      <a:prstDash val="solid"/>
                      <a:round/>
                      <a:headEnd type="none" w="sm" len="sm"/>
                      <a:tailEnd type="none" w="sm" len="sm"/>
                    </a:lnL>
                    <a:lnR w="7625" cap="flat" cmpd="sng">
                      <a:solidFill>
                        <a:srgbClr val="FFFFFF"/>
                      </a:solidFill>
                      <a:prstDash val="solid"/>
                      <a:round/>
                      <a:headEnd type="none" w="sm" len="sm"/>
                      <a:tailEnd type="none" w="sm" len="sm"/>
                    </a:lnR>
                    <a:lnT w="7625"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D58C2E"/>
                    </a:solidFill>
                  </a:tcPr>
                </a:tc>
                <a:tc>
                  <a:txBody>
                    <a:bodyPr/>
                    <a:lstStyle/>
                    <a:p>
                      <a:pPr marL="0" lvl="0" indent="0" algn="ctr" rtl="0">
                        <a:lnSpc>
                          <a:spcPct val="115000"/>
                        </a:lnSpc>
                        <a:spcBef>
                          <a:spcPts val="1200"/>
                        </a:spcBef>
                        <a:spcAft>
                          <a:spcPts val="0"/>
                        </a:spcAft>
                        <a:buNone/>
                      </a:pPr>
                      <a:r>
                        <a:rPr lang="en-US" sz="1300" b="1">
                          <a:solidFill>
                            <a:srgbClr val="FFFFFF"/>
                          </a:solidFill>
                        </a:rPr>
                        <a:t>Acceptance Criteria</a:t>
                      </a:r>
                      <a:endParaRPr sz="1300" b="1">
                        <a:solidFill>
                          <a:srgbClr val="FFFFFF"/>
                        </a:solidFill>
                      </a:endParaRPr>
                    </a:p>
                  </a:txBody>
                  <a:tcPr marL="95250" marR="95250" marT="47625" marB="47625" anchor="ctr">
                    <a:lnL w="7625" cap="flat" cmpd="sng">
                      <a:solidFill>
                        <a:srgbClr val="FFFFFF"/>
                      </a:solidFill>
                      <a:prstDash val="solid"/>
                      <a:round/>
                      <a:headEnd type="none" w="sm" len="sm"/>
                      <a:tailEnd type="none" w="sm" len="sm"/>
                    </a:lnL>
                    <a:lnR w="7625" cap="flat" cmpd="sng">
                      <a:solidFill>
                        <a:srgbClr val="FFFFFF"/>
                      </a:solidFill>
                      <a:prstDash val="solid"/>
                      <a:round/>
                      <a:headEnd type="none" w="sm" len="sm"/>
                      <a:tailEnd type="none" w="sm" len="sm"/>
                    </a:lnR>
                    <a:lnT w="7625"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D58C2E"/>
                    </a:solidFill>
                  </a:tcPr>
                </a:tc>
                <a:tc>
                  <a:txBody>
                    <a:bodyPr/>
                    <a:lstStyle/>
                    <a:p>
                      <a:pPr marL="0" lvl="0" indent="0" algn="ctr" rtl="0">
                        <a:lnSpc>
                          <a:spcPct val="115000"/>
                        </a:lnSpc>
                        <a:spcBef>
                          <a:spcPts val="1200"/>
                        </a:spcBef>
                        <a:spcAft>
                          <a:spcPts val="0"/>
                        </a:spcAft>
                        <a:buNone/>
                      </a:pPr>
                      <a:r>
                        <a:rPr lang="en-US" sz="1300" b="1">
                          <a:solidFill>
                            <a:srgbClr val="FFFFFF"/>
                          </a:solidFill>
                        </a:rPr>
                        <a:t>Feature</a:t>
                      </a:r>
                      <a:endParaRPr sz="1300" b="1">
                        <a:solidFill>
                          <a:srgbClr val="FFFFFF"/>
                        </a:solidFill>
                      </a:endParaRPr>
                    </a:p>
                  </a:txBody>
                  <a:tcPr marL="95250" marR="95250" marT="47625" marB="47625" anchor="ctr">
                    <a:lnL w="7625" cap="flat" cmpd="sng">
                      <a:solidFill>
                        <a:srgbClr val="FFFFFF"/>
                      </a:solidFill>
                      <a:prstDash val="solid"/>
                      <a:round/>
                      <a:headEnd type="none" w="sm" len="sm"/>
                      <a:tailEnd type="none" w="sm" len="sm"/>
                    </a:lnL>
                    <a:lnR w="7625" cap="flat" cmpd="sng">
                      <a:solidFill>
                        <a:srgbClr val="FFFFFF"/>
                      </a:solidFill>
                      <a:prstDash val="solid"/>
                      <a:round/>
                      <a:headEnd type="none" w="sm" len="sm"/>
                      <a:tailEnd type="none" w="sm" len="sm"/>
                    </a:lnR>
                    <a:lnT w="7625"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D58C2E"/>
                    </a:solidFill>
                  </a:tcPr>
                </a:tc>
                <a:extLst>
                  <a:ext uri="{0D108BD9-81ED-4DB2-BD59-A6C34878D82A}">
                    <a16:rowId xmlns:a16="http://schemas.microsoft.com/office/drawing/2014/main" val="10000"/>
                  </a:ext>
                </a:extLst>
              </a:tr>
              <a:tr h="534875">
                <a:tc rowSpan="2">
                  <a:txBody>
                    <a:bodyPr/>
                    <a:lstStyle/>
                    <a:p>
                      <a:pPr marL="0" lvl="0" indent="0" algn="ctr" rtl="0">
                        <a:lnSpc>
                          <a:spcPct val="115000"/>
                        </a:lnSpc>
                        <a:spcBef>
                          <a:spcPts val="1200"/>
                        </a:spcBef>
                        <a:spcAft>
                          <a:spcPts val="0"/>
                        </a:spcAft>
                        <a:buNone/>
                      </a:pPr>
                      <a:r>
                        <a:rPr lang="en-US" sz="1000"/>
                        <a:t>IV13</a:t>
                      </a:r>
                      <a:endParaRPr sz="1000"/>
                    </a:p>
                  </a:txBody>
                  <a:tcPr marL="95250" marR="95250" marT="47625" marB="47625" anchor="ctr">
                    <a:lnL w="7625" cap="flat" cmpd="sng">
                      <a:solidFill>
                        <a:srgbClr val="FFFFFF"/>
                      </a:solidFill>
                      <a:prstDash val="solid"/>
                      <a:round/>
                      <a:headEnd type="none" w="sm" len="sm"/>
                      <a:tailEnd type="none" w="sm" len="sm"/>
                    </a:lnL>
                    <a:lnR w="7625"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7625" cap="flat" cmpd="sng">
                      <a:solidFill>
                        <a:srgbClr val="FFFFFF"/>
                      </a:solidFill>
                      <a:prstDash val="solid"/>
                      <a:round/>
                      <a:headEnd type="none" w="sm" len="sm"/>
                      <a:tailEnd type="none" w="sm" len="sm"/>
                    </a:lnB>
                    <a:solidFill>
                      <a:srgbClr val="EFDACC"/>
                    </a:solidFill>
                  </a:tcPr>
                </a:tc>
                <a:tc gridSpan="4">
                  <a:txBody>
                    <a:bodyPr/>
                    <a:lstStyle/>
                    <a:p>
                      <a:pPr marL="0" lvl="0" indent="0" algn="ctr" rtl="0">
                        <a:lnSpc>
                          <a:spcPct val="115000"/>
                        </a:lnSpc>
                        <a:spcBef>
                          <a:spcPts val="1200"/>
                        </a:spcBef>
                        <a:spcAft>
                          <a:spcPts val="0"/>
                        </a:spcAft>
                        <a:buNone/>
                      </a:pPr>
                      <a:r>
                        <a:rPr lang="en-US" sz="1000"/>
                        <a:t>As a Novice Investor Analyze Portfolio Risk with Advanced Metrics</a:t>
                      </a:r>
                      <a:endParaRPr sz="1000"/>
                    </a:p>
                  </a:txBody>
                  <a:tcPr marL="95250" marR="95250" marT="47625" marB="47625" anchor="ctr">
                    <a:lnL w="7625" cap="flat" cmpd="sng">
                      <a:solidFill>
                        <a:srgbClr val="FFFFFF"/>
                      </a:solidFill>
                      <a:prstDash val="solid"/>
                      <a:round/>
                      <a:headEnd type="none" w="sm" len="sm"/>
                      <a:tailEnd type="none" w="sm" len="sm"/>
                    </a:lnL>
                    <a:lnR w="7625"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7625" cap="flat" cmpd="sng">
                      <a:solidFill>
                        <a:srgbClr val="FFFFFF"/>
                      </a:solidFill>
                      <a:prstDash val="solid"/>
                      <a:round/>
                      <a:headEnd type="none" w="sm" len="sm"/>
                      <a:tailEnd type="none" w="sm" len="sm"/>
                    </a:lnB>
                    <a:solidFill>
                      <a:srgbClr val="EFDACC"/>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873275">
                <a:tc vMerge="1">
                  <a:txBody>
                    <a:bodyPr/>
                    <a:lstStyle/>
                    <a:p>
                      <a:endParaRPr lang="en-US"/>
                    </a:p>
                  </a:txBody>
                  <a:tcPr/>
                </a:tc>
                <a:tc>
                  <a:txBody>
                    <a:bodyPr/>
                    <a:lstStyle/>
                    <a:p>
                      <a:pPr marL="0" lvl="0" indent="0" algn="ctr" rtl="0">
                        <a:lnSpc>
                          <a:spcPct val="115000"/>
                        </a:lnSpc>
                        <a:spcBef>
                          <a:spcPts val="1200"/>
                        </a:spcBef>
                        <a:spcAft>
                          <a:spcPts val="0"/>
                        </a:spcAft>
                        <a:buNone/>
                      </a:pPr>
                      <a:r>
                        <a:rPr lang="en-US" sz="1000"/>
                        <a:t>Analyze Portfolio Risk with Advanced Metrics</a:t>
                      </a:r>
                      <a:endParaRPr sz="1000"/>
                    </a:p>
                  </a:txBody>
                  <a:tcPr marL="95250" marR="95250" marT="47625" marB="47625" anchor="ctr">
                    <a:lnL w="7625" cap="flat" cmpd="sng">
                      <a:solidFill>
                        <a:srgbClr val="FFFFFF"/>
                      </a:solidFill>
                      <a:prstDash val="solid"/>
                      <a:round/>
                      <a:headEnd type="none" w="sm" len="sm"/>
                      <a:tailEnd type="none" w="sm" len="sm"/>
                    </a:lnL>
                    <a:lnR w="7625" cap="flat" cmpd="sng">
                      <a:solidFill>
                        <a:srgbClr val="FFFFFF"/>
                      </a:solidFill>
                      <a:prstDash val="solid"/>
                      <a:round/>
                      <a:headEnd type="none" w="sm" len="sm"/>
                      <a:tailEnd type="none" w="sm" len="sm"/>
                    </a:lnR>
                    <a:lnT w="7625" cap="flat" cmpd="sng">
                      <a:solidFill>
                        <a:srgbClr val="FFFFFF"/>
                      </a:solidFill>
                      <a:prstDash val="solid"/>
                      <a:round/>
                      <a:headEnd type="none" w="sm" len="sm"/>
                      <a:tailEnd type="none" w="sm" len="sm"/>
                    </a:lnT>
                    <a:lnB w="7625" cap="flat" cmpd="sng">
                      <a:solidFill>
                        <a:srgbClr val="FFFFFF"/>
                      </a:solidFill>
                      <a:prstDash val="solid"/>
                      <a:round/>
                      <a:headEnd type="none" w="sm" len="sm"/>
                      <a:tailEnd type="none" w="sm" len="sm"/>
                    </a:lnB>
                    <a:solidFill>
                      <a:srgbClr val="F7EDE7"/>
                    </a:solidFill>
                  </a:tcPr>
                </a:tc>
                <a:tc>
                  <a:txBody>
                    <a:bodyPr/>
                    <a:lstStyle/>
                    <a:p>
                      <a:pPr marL="0" lvl="0" indent="0" algn="ctr" rtl="0">
                        <a:lnSpc>
                          <a:spcPct val="115000"/>
                        </a:lnSpc>
                        <a:spcBef>
                          <a:spcPts val="1200"/>
                        </a:spcBef>
                        <a:spcAft>
                          <a:spcPts val="0"/>
                        </a:spcAft>
                        <a:buNone/>
                      </a:pPr>
                      <a:r>
                        <a:rPr lang="en-US" sz="1000"/>
                        <a:t>The user wants to perform a deeper analysis of their simulated portfolio's risk profile.</a:t>
                      </a:r>
                      <a:endParaRPr sz="1000"/>
                    </a:p>
                  </a:txBody>
                  <a:tcPr marL="95250" marR="95250" marT="47625" marB="47625" anchor="ctr">
                    <a:lnL w="7625" cap="flat" cmpd="sng">
                      <a:solidFill>
                        <a:srgbClr val="FFFFFF"/>
                      </a:solidFill>
                      <a:prstDash val="solid"/>
                      <a:round/>
                      <a:headEnd type="none" w="sm" len="sm"/>
                      <a:tailEnd type="none" w="sm" len="sm"/>
                    </a:lnL>
                    <a:lnR w="7625" cap="flat" cmpd="sng">
                      <a:solidFill>
                        <a:srgbClr val="FFFFFF"/>
                      </a:solidFill>
                      <a:prstDash val="solid"/>
                      <a:round/>
                      <a:headEnd type="none" w="sm" len="sm"/>
                      <a:tailEnd type="none" w="sm" len="sm"/>
                    </a:lnR>
                    <a:lnT w="7625" cap="flat" cmpd="sng">
                      <a:solidFill>
                        <a:srgbClr val="FFFFFF"/>
                      </a:solidFill>
                      <a:prstDash val="solid"/>
                      <a:round/>
                      <a:headEnd type="none" w="sm" len="sm"/>
                      <a:tailEnd type="none" w="sm" len="sm"/>
                    </a:lnT>
                    <a:lnB w="7625" cap="flat" cmpd="sng">
                      <a:solidFill>
                        <a:srgbClr val="FFFFFF"/>
                      </a:solidFill>
                      <a:prstDash val="solid"/>
                      <a:round/>
                      <a:headEnd type="none" w="sm" len="sm"/>
                      <a:tailEnd type="none" w="sm" len="sm"/>
                    </a:lnB>
                    <a:solidFill>
                      <a:srgbClr val="F7EDE7"/>
                    </a:solidFill>
                  </a:tcPr>
                </a:tc>
                <a:tc>
                  <a:txBody>
                    <a:bodyPr/>
                    <a:lstStyle/>
                    <a:p>
                      <a:pPr marL="0" lvl="0" indent="0" algn="ctr" rtl="0">
                        <a:lnSpc>
                          <a:spcPct val="115000"/>
                        </a:lnSpc>
                        <a:spcBef>
                          <a:spcPts val="1200"/>
                        </a:spcBef>
                        <a:spcAft>
                          <a:spcPts val="0"/>
                        </a:spcAft>
                        <a:buNone/>
                      </a:pPr>
                      <a:r>
                        <a:rPr lang="en-US" sz="1000"/>
                        <a:t>Access detailed reports and visualizations to understand potential risks associated with portfolio holdings.</a:t>
                      </a:r>
                      <a:endParaRPr sz="1000"/>
                    </a:p>
                  </a:txBody>
                  <a:tcPr marL="95250" marR="95250" marT="47625" marB="47625" anchor="ctr">
                    <a:lnL w="7625" cap="flat" cmpd="sng">
                      <a:solidFill>
                        <a:srgbClr val="FFFFFF"/>
                      </a:solidFill>
                      <a:prstDash val="solid"/>
                      <a:round/>
                      <a:headEnd type="none" w="sm" len="sm"/>
                      <a:tailEnd type="none" w="sm" len="sm"/>
                    </a:lnL>
                    <a:lnR w="7625" cap="flat" cmpd="sng">
                      <a:solidFill>
                        <a:srgbClr val="FFFFFF"/>
                      </a:solidFill>
                      <a:prstDash val="solid"/>
                      <a:round/>
                      <a:headEnd type="none" w="sm" len="sm"/>
                      <a:tailEnd type="none" w="sm" len="sm"/>
                    </a:lnR>
                    <a:lnT w="7625" cap="flat" cmpd="sng">
                      <a:solidFill>
                        <a:srgbClr val="FFFFFF"/>
                      </a:solidFill>
                      <a:prstDash val="solid"/>
                      <a:round/>
                      <a:headEnd type="none" w="sm" len="sm"/>
                      <a:tailEnd type="none" w="sm" len="sm"/>
                    </a:lnT>
                    <a:lnB w="7625" cap="flat" cmpd="sng">
                      <a:solidFill>
                        <a:srgbClr val="FFFFFF"/>
                      </a:solidFill>
                      <a:prstDash val="solid"/>
                      <a:round/>
                      <a:headEnd type="none" w="sm" len="sm"/>
                      <a:tailEnd type="none" w="sm" len="sm"/>
                    </a:lnB>
                    <a:solidFill>
                      <a:srgbClr val="F7EDE7"/>
                    </a:solidFill>
                  </a:tcPr>
                </a:tc>
                <a:tc>
                  <a:txBody>
                    <a:bodyPr/>
                    <a:lstStyle/>
                    <a:p>
                      <a:pPr marL="0" lvl="0" indent="0" algn="ctr" rtl="0">
                        <a:lnSpc>
                          <a:spcPct val="115000"/>
                        </a:lnSpc>
                        <a:spcBef>
                          <a:spcPts val="1200"/>
                        </a:spcBef>
                        <a:spcAft>
                          <a:spcPts val="0"/>
                        </a:spcAft>
                        <a:buNone/>
                      </a:pPr>
                      <a:r>
                        <a:rPr lang="en-US" sz="1000"/>
                        <a:t>Risk Assessment</a:t>
                      </a:r>
                      <a:endParaRPr sz="1000"/>
                    </a:p>
                  </a:txBody>
                  <a:tcPr marL="95250" marR="95250" marT="47625" marB="47625" anchor="ctr">
                    <a:lnL w="7625" cap="flat" cmpd="sng">
                      <a:solidFill>
                        <a:srgbClr val="FFFFFF"/>
                      </a:solidFill>
                      <a:prstDash val="solid"/>
                      <a:round/>
                      <a:headEnd type="none" w="sm" len="sm"/>
                      <a:tailEnd type="none" w="sm" len="sm"/>
                    </a:lnL>
                    <a:lnR w="7625" cap="flat" cmpd="sng">
                      <a:solidFill>
                        <a:srgbClr val="FFFFFF"/>
                      </a:solidFill>
                      <a:prstDash val="solid"/>
                      <a:round/>
                      <a:headEnd type="none" w="sm" len="sm"/>
                      <a:tailEnd type="none" w="sm" len="sm"/>
                    </a:lnR>
                    <a:lnT w="7625" cap="flat" cmpd="sng">
                      <a:solidFill>
                        <a:srgbClr val="FFFFFF"/>
                      </a:solidFill>
                      <a:prstDash val="solid"/>
                      <a:round/>
                      <a:headEnd type="none" w="sm" len="sm"/>
                      <a:tailEnd type="none" w="sm" len="sm"/>
                    </a:lnT>
                    <a:lnB w="7625" cap="flat" cmpd="sng">
                      <a:solidFill>
                        <a:srgbClr val="FFFFFF"/>
                      </a:solidFill>
                      <a:prstDash val="solid"/>
                      <a:round/>
                      <a:headEnd type="none" w="sm" len="sm"/>
                      <a:tailEnd type="none" w="sm" len="sm"/>
                    </a:lnB>
                    <a:solidFill>
                      <a:srgbClr val="F7EDE7"/>
                    </a:solidFill>
                  </a:tcPr>
                </a:tc>
                <a:extLst>
                  <a:ext uri="{0D108BD9-81ED-4DB2-BD59-A6C34878D82A}">
                    <a16:rowId xmlns:a16="http://schemas.microsoft.com/office/drawing/2014/main" val="10002"/>
                  </a:ext>
                </a:extLst>
              </a:tr>
              <a:tr h="534875">
                <a:tc rowSpan="2">
                  <a:txBody>
                    <a:bodyPr/>
                    <a:lstStyle/>
                    <a:p>
                      <a:pPr marL="0" lvl="0" indent="0" algn="ctr" rtl="0">
                        <a:lnSpc>
                          <a:spcPct val="115000"/>
                        </a:lnSpc>
                        <a:spcBef>
                          <a:spcPts val="1200"/>
                        </a:spcBef>
                        <a:spcAft>
                          <a:spcPts val="0"/>
                        </a:spcAft>
                        <a:buNone/>
                      </a:pPr>
                      <a:r>
                        <a:rPr lang="en-US" sz="1000"/>
                        <a:t>IV14</a:t>
                      </a:r>
                      <a:endParaRPr sz="1000"/>
                    </a:p>
                  </a:txBody>
                  <a:tcPr marL="95250" marR="95250" marT="47625" marB="47625" anchor="ctr">
                    <a:lnL w="7625" cap="flat" cmpd="sng">
                      <a:solidFill>
                        <a:srgbClr val="FFFFFF"/>
                      </a:solidFill>
                      <a:prstDash val="solid"/>
                      <a:round/>
                      <a:headEnd type="none" w="sm" len="sm"/>
                      <a:tailEnd type="none" w="sm" len="sm"/>
                    </a:lnL>
                    <a:lnR w="7625" cap="flat" cmpd="sng">
                      <a:solidFill>
                        <a:srgbClr val="FFFFFF"/>
                      </a:solidFill>
                      <a:prstDash val="solid"/>
                      <a:round/>
                      <a:headEnd type="none" w="sm" len="sm"/>
                      <a:tailEnd type="none" w="sm" len="sm"/>
                    </a:lnR>
                    <a:lnT w="7625" cap="flat" cmpd="sng">
                      <a:solidFill>
                        <a:srgbClr val="FFFFFF"/>
                      </a:solidFill>
                      <a:prstDash val="solid"/>
                      <a:round/>
                      <a:headEnd type="none" w="sm" len="sm"/>
                      <a:tailEnd type="none" w="sm" len="sm"/>
                    </a:lnT>
                    <a:lnB w="7625" cap="flat" cmpd="sng">
                      <a:solidFill>
                        <a:srgbClr val="FFFFFF"/>
                      </a:solidFill>
                      <a:prstDash val="solid"/>
                      <a:round/>
                      <a:headEnd type="none" w="sm" len="sm"/>
                      <a:tailEnd type="none" w="sm" len="sm"/>
                    </a:lnB>
                    <a:solidFill>
                      <a:srgbClr val="EFDACC"/>
                    </a:solidFill>
                  </a:tcPr>
                </a:tc>
                <a:tc gridSpan="4">
                  <a:txBody>
                    <a:bodyPr/>
                    <a:lstStyle/>
                    <a:p>
                      <a:pPr marL="0" lvl="0" indent="0" algn="ctr" rtl="0">
                        <a:lnSpc>
                          <a:spcPct val="115000"/>
                        </a:lnSpc>
                        <a:spcBef>
                          <a:spcPts val="1200"/>
                        </a:spcBef>
                        <a:spcAft>
                          <a:spcPts val="0"/>
                        </a:spcAft>
                        <a:buNone/>
                      </a:pPr>
                      <a:r>
                        <a:rPr lang="en-US" sz="1000"/>
                        <a:t>As a Novice Investor Get answers for trading questions</a:t>
                      </a:r>
                      <a:endParaRPr sz="1000"/>
                    </a:p>
                  </a:txBody>
                  <a:tcPr marL="95250" marR="95250" marT="47625" marB="47625" anchor="ctr">
                    <a:lnL w="7625" cap="flat" cmpd="sng">
                      <a:solidFill>
                        <a:srgbClr val="FFFFFF"/>
                      </a:solidFill>
                      <a:prstDash val="solid"/>
                      <a:round/>
                      <a:headEnd type="none" w="sm" len="sm"/>
                      <a:tailEnd type="none" w="sm" len="sm"/>
                    </a:lnL>
                    <a:lnR w="7625" cap="flat" cmpd="sng">
                      <a:solidFill>
                        <a:srgbClr val="FFFFFF"/>
                      </a:solidFill>
                      <a:prstDash val="solid"/>
                      <a:round/>
                      <a:headEnd type="none" w="sm" len="sm"/>
                      <a:tailEnd type="none" w="sm" len="sm"/>
                    </a:lnR>
                    <a:lnT w="7625" cap="flat" cmpd="sng">
                      <a:solidFill>
                        <a:srgbClr val="FFFFFF"/>
                      </a:solidFill>
                      <a:prstDash val="solid"/>
                      <a:round/>
                      <a:headEnd type="none" w="sm" len="sm"/>
                      <a:tailEnd type="none" w="sm" len="sm"/>
                    </a:lnT>
                    <a:lnB w="7625" cap="flat" cmpd="sng">
                      <a:solidFill>
                        <a:srgbClr val="FFFFFF"/>
                      </a:solidFill>
                      <a:prstDash val="solid"/>
                      <a:round/>
                      <a:headEnd type="none" w="sm" len="sm"/>
                      <a:tailEnd type="none" w="sm" len="sm"/>
                    </a:lnB>
                    <a:solidFill>
                      <a:srgbClr val="EFDACC"/>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3"/>
                  </a:ext>
                </a:extLst>
              </a:tr>
              <a:tr h="873275">
                <a:tc vMerge="1">
                  <a:txBody>
                    <a:bodyPr/>
                    <a:lstStyle/>
                    <a:p>
                      <a:endParaRPr lang="en-US"/>
                    </a:p>
                  </a:txBody>
                  <a:tcPr/>
                </a:tc>
                <a:tc>
                  <a:txBody>
                    <a:bodyPr/>
                    <a:lstStyle/>
                    <a:p>
                      <a:pPr marL="0" lvl="0" indent="0" algn="ctr" rtl="0">
                        <a:lnSpc>
                          <a:spcPct val="115000"/>
                        </a:lnSpc>
                        <a:spcBef>
                          <a:spcPts val="1200"/>
                        </a:spcBef>
                        <a:spcAft>
                          <a:spcPts val="0"/>
                        </a:spcAft>
                        <a:buNone/>
                      </a:pPr>
                      <a:r>
                        <a:rPr lang="en-US" sz="1000"/>
                        <a:t>Get answers for trading questions</a:t>
                      </a:r>
                      <a:endParaRPr sz="1000"/>
                    </a:p>
                  </a:txBody>
                  <a:tcPr marL="95250" marR="95250" marT="47625" marB="47625" anchor="ctr">
                    <a:lnL w="7625" cap="flat" cmpd="sng">
                      <a:solidFill>
                        <a:srgbClr val="FFFFFF"/>
                      </a:solidFill>
                      <a:prstDash val="solid"/>
                      <a:round/>
                      <a:headEnd type="none" w="sm" len="sm"/>
                      <a:tailEnd type="none" w="sm" len="sm"/>
                    </a:lnL>
                    <a:lnR w="7625" cap="flat" cmpd="sng">
                      <a:solidFill>
                        <a:srgbClr val="FFFFFF"/>
                      </a:solidFill>
                      <a:prstDash val="solid"/>
                      <a:round/>
                      <a:headEnd type="none" w="sm" len="sm"/>
                      <a:tailEnd type="none" w="sm" len="sm"/>
                    </a:lnR>
                    <a:lnT w="7625" cap="flat" cmpd="sng">
                      <a:solidFill>
                        <a:srgbClr val="FFFFFF"/>
                      </a:solidFill>
                      <a:prstDash val="solid"/>
                      <a:round/>
                      <a:headEnd type="none" w="sm" len="sm"/>
                      <a:tailEnd type="none" w="sm" len="sm"/>
                    </a:lnT>
                    <a:lnB w="7625" cap="flat" cmpd="sng">
                      <a:solidFill>
                        <a:srgbClr val="FFFFFF"/>
                      </a:solidFill>
                      <a:prstDash val="solid"/>
                      <a:round/>
                      <a:headEnd type="none" w="sm" len="sm"/>
                      <a:tailEnd type="none" w="sm" len="sm"/>
                    </a:lnB>
                    <a:solidFill>
                      <a:srgbClr val="F7EDE7"/>
                    </a:solidFill>
                  </a:tcPr>
                </a:tc>
                <a:tc>
                  <a:txBody>
                    <a:bodyPr/>
                    <a:lstStyle/>
                    <a:p>
                      <a:pPr marL="0" lvl="0" indent="0" algn="ctr" rtl="0">
                        <a:lnSpc>
                          <a:spcPct val="115000"/>
                        </a:lnSpc>
                        <a:spcBef>
                          <a:spcPts val="1200"/>
                        </a:spcBef>
                        <a:spcAft>
                          <a:spcPts val="0"/>
                        </a:spcAft>
                        <a:buNone/>
                      </a:pPr>
                      <a:r>
                        <a:rPr lang="en-US" sz="1000"/>
                        <a:t>The user wants answers related to stock market as an financial instrument.</a:t>
                      </a:r>
                      <a:endParaRPr sz="1000"/>
                    </a:p>
                  </a:txBody>
                  <a:tcPr marL="95250" marR="95250" marT="47625" marB="47625" anchor="ctr">
                    <a:lnL w="7625" cap="flat" cmpd="sng">
                      <a:solidFill>
                        <a:srgbClr val="FFFFFF"/>
                      </a:solidFill>
                      <a:prstDash val="solid"/>
                      <a:round/>
                      <a:headEnd type="none" w="sm" len="sm"/>
                      <a:tailEnd type="none" w="sm" len="sm"/>
                    </a:lnL>
                    <a:lnR w="7625" cap="flat" cmpd="sng">
                      <a:solidFill>
                        <a:srgbClr val="FFFFFF"/>
                      </a:solidFill>
                      <a:prstDash val="solid"/>
                      <a:round/>
                      <a:headEnd type="none" w="sm" len="sm"/>
                      <a:tailEnd type="none" w="sm" len="sm"/>
                    </a:lnR>
                    <a:lnT w="7625" cap="flat" cmpd="sng">
                      <a:solidFill>
                        <a:srgbClr val="FFFFFF"/>
                      </a:solidFill>
                      <a:prstDash val="solid"/>
                      <a:round/>
                      <a:headEnd type="none" w="sm" len="sm"/>
                      <a:tailEnd type="none" w="sm" len="sm"/>
                    </a:lnT>
                    <a:lnB w="7625" cap="flat" cmpd="sng">
                      <a:solidFill>
                        <a:srgbClr val="FFFFFF"/>
                      </a:solidFill>
                      <a:prstDash val="solid"/>
                      <a:round/>
                      <a:headEnd type="none" w="sm" len="sm"/>
                      <a:tailEnd type="none" w="sm" len="sm"/>
                    </a:lnB>
                    <a:solidFill>
                      <a:srgbClr val="F7EDE7"/>
                    </a:solidFill>
                  </a:tcPr>
                </a:tc>
                <a:tc>
                  <a:txBody>
                    <a:bodyPr/>
                    <a:lstStyle/>
                    <a:p>
                      <a:pPr marL="0" lvl="0" indent="0" algn="ctr" rtl="0">
                        <a:lnSpc>
                          <a:spcPct val="115000"/>
                        </a:lnSpc>
                        <a:spcBef>
                          <a:spcPts val="1200"/>
                        </a:spcBef>
                        <a:spcAft>
                          <a:spcPts val="0"/>
                        </a:spcAft>
                        <a:buNone/>
                      </a:pPr>
                      <a:r>
                        <a:rPr lang="en-US" sz="1000"/>
                        <a:t>- Platform answers stock market related question</a:t>
                      </a:r>
                      <a:endParaRPr sz="1000"/>
                    </a:p>
                  </a:txBody>
                  <a:tcPr marL="95250" marR="95250" marT="47625" marB="47625" anchor="ctr">
                    <a:lnL w="7625" cap="flat" cmpd="sng">
                      <a:solidFill>
                        <a:srgbClr val="FFFFFF"/>
                      </a:solidFill>
                      <a:prstDash val="solid"/>
                      <a:round/>
                      <a:headEnd type="none" w="sm" len="sm"/>
                      <a:tailEnd type="none" w="sm" len="sm"/>
                    </a:lnL>
                    <a:lnR w="7625" cap="flat" cmpd="sng">
                      <a:solidFill>
                        <a:srgbClr val="FFFFFF"/>
                      </a:solidFill>
                      <a:prstDash val="solid"/>
                      <a:round/>
                      <a:headEnd type="none" w="sm" len="sm"/>
                      <a:tailEnd type="none" w="sm" len="sm"/>
                    </a:lnR>
                    <a:lnT w="7625" cap="flat" cmpd="sng">
                      <a:solidFill>
                        <a:srgbClr val="FFFFFF"/>
                      </a:solidFill>
                      <a:prstDash val="solid"/>
                      <a:round/>
                      <a:headEnd type="none" w="sm" len="sm"/>
                      <a:tailEnd type="none" w="sm" len="sm"/>
                    </a:lnT>
                    <a:lnB w="7625" cap="flat" cmpd="sng">
                      <a:solidFill>
                        <a:srgbClr val="FFFFFF"/>
                      </a:solidFill>
                      <a:prstDash val="solid"/>
                      <a:round/>
                      <a:headEnd type="none" w="sm" len="sm"/>
                      <a:tailEnd type="none" w="sm" len="sm"/>
                    </a:lnB>
                    <a:solidFill>
                      <a:srgbClr val="F7EDE7"/>
                    </a:solidFill>
                  </a:tcPr>
                </a:tc>
                <a:tc>
                  <a:txBody>
                    <a:bodyPr/>
                    <a:lstStyle/>
                    <a:p>
                      <a:pPr marL="0" lvl="0" indent="0" algn="ctr" rtl="0">
                        <a:lnSpc>
                          <a:spcPct val="115000"/>
                        </a:lnSpc>
                        <a:spcBef>
                          <a:spcPts val="1200"/>
                        </a:spcBef>
                        <a:spcAft>
                          <a:spcPts val="0"/>
                        </a:spcAft>
                        <a:buNone/>
                      </a:pPr>
                      <a:r>
                        <a:rPr lang="en-US" sz="1000"/>
                        <a:t>AI Chat Bot</a:t>
                      </a:r>
                      <a:endParaRPr sz="1000"/>
                    </a:p>
                  </a:txBody>
                  <a:tcPr marL="95250" marR="95250" marT="47625" marB="47625" anchor="ctr">
                    <a:lnL w="7625" cap="flat" cmpd="sng">
                      <a:solidFill>
                        <a:srgbClr val="FFFFFF"/>
                      </a:solidFill>
                      <a:prstDash val="solid"/>
                      <a:round/>
                      <a:headEnd type="none" w="sm" len="sm"/>
                      <a:tailEnd type="none" w="sm" len="sm"/>
                    </a:lnL>
                    <a:lnR w="7625" cap="flat" cmpd="sng">
                      <a:solidFill>
                        <a:srgbClr val="FFFFFF"/>
                      </a:solidFill>
                      <a:prstDash val="solid"/>
                      <a:round/>
                      <a:headEnd type="none" w="sm" len="sm"/>
                      <a:tailEnd type="none" w="sm" len="sm"/>
                    </a:lnR>
                    <a:lnT w="7625" cap="flat" cmpd="sng">
                      <a:solidFill>
                        <a:srgbClr val="FFFFFF"/>
                      </a:solidFill>
                      <a:prstDash val="solid"/>
                      <a:round/>
                      <a:headEnd type="none" w="sm" len="sm"/>
                      <a:tailEnd type="none" w="sm" len="sm"/>
                    </a:lnT>
                    <a:lnB w="7625" cap="flat" cmpd="sng">
                      <a:solidFill>
                        <a:srgbClr val="FFFFFF"/>
                      </a:solidFill>
                      <a:prstDash val="solid"/>
                      <a:round/>
                      <a:headEnd type="none" w="sm" len="sm"/>
                      <a:tailEnd type="none" w="sm" len="sm"/>
                    </a:lnB>
                    <a:solidFill>
                      <a:srgbClr val="F7EDE7"/>
                    </a:solidFill>
                  </a:tcPr>
                </a:tc>
                <a:extLst>
                  <a:ext uri="{0D108BD9-81ED-4DB2-BD59-A6C34878D82A}">
                    <a16:rowId xmlns:a16="http://schemas.microsoft.com/office/drawing/2014/main" val="10004"/>
                  </a:ext>
                </a:extLst>
              </a:tr>
              <a:tr h="534875">
                <a:tc rowSpan="2">
                  <a:txBody>
                    <a:bodyPr/>
                    <a:lstStyle/>
                    <a:p>
                      <a:pPr marL="0" lvl="0" indent="0" algn="ctr" rtl="0">
                        <a:lnSpc>
                          <a:spcPct val="115000"/>
                        </a:lnSpc>
                        <a:spcBef>
                          <a:spcPts val="1200"/>
                        </a:spcBef>
                        <a:spcAft>
                          <a:spcPts val="0"/>
                        </a:spcAft>
                        <a:buNone/>
                      </a:pPr>
                      <a:r>
                        <a:rPr lang="en-US" sz="1000"/>
                        <a:t>IV15</a:t>
                      </a:r>
                      <a:endParaRPr sz="1000"/>
                    </a:p>
                  </a:txBody>
                  <a:tcPr marL="95250" marR="95250" marT="47625" marB="47625" anchor="ctr">
                    <a:lnL w="7625" cap="flat" cmpd="sng">
                      <a:solidFill>
                        <a:srgbClr val="FFFFFF"/>
                      </a:solidFill>
                      <a:prstDash val="solid"/>
                      <a:round/>
                      <a:headEnd type="none" w="sm" len="sm"/>
                      <a:tailEnd type="none" w="sm" len="sm"/>
                    </a:lnL>
                    <a:lnR w="7625" cap="flat" cmpd="sng">
                      <a:solidFill>
                        <a:srgbClr val="FFFFFF"/>
                      </a:solidFill>
                      <a:prstDash val="solid"/>
                      <a:round/>
                      <a:headEnd type="none" w="sm" len="sm"/>
                      <a:tailEnd type="none" w="sm" len="sm"/>
                    </a:lnR>
                    <a:lnT w="7625" cap="flat" cmpd="sng">
                      <a:solidFill>
                        <a:srgbClr val="FFFFFF"/>
                      </a:solidFill>
                      <a:prstDash val="solid"/>
                      <a:round/>
                      <a:headEnd type="none" w="sm" len="sm"/>
                      <a:tailEnd type="none" w="sm" len="sm"/>
                    </a:lnT>
                    <a:solidFill>
                      <a:srgbClr val="EFDACC"/>
                    </a:solidFill>
                  </a:tcPr>
                </a:tc>
                <a:tc gridSpan="4">
                  <a:txBody>
                    <a:bodyPr/>
                    <a:lstStyle/>
                    <a:p>
                      <a:pPr marL="0" lvl="0" indent="0" algn="ctr" rtl="0">
                        <a:lnSpc>
                          <a:spcPct val="115000"/>
                        </a:lnSpc>
                        <a:spcBef>
                          <a:spcPts val="1200"/>
                        </a:spcBef>
                        <a:spcAft>
                          <a:spcPts val="0"/>
                        </a:spcAft>
                        <a:buNone/>
                      </a:pPr>
                      <a:r>
                        <a:rPr lang="en-US" sz="1000"/>
                        <a:t>As a Novice Investor Access the platform from any location</a:t>
                      </a:r>
                      <a:endParaRPr sz="1000"/>
                    </a:p>
                  </a:txBody>
                  <a:tcPr marL="95250" marR="95250" marT="47625" marB="47625" anchor="ctr">
                    <a:lnL w="7625" cap="flat" cmpd="sng">
                      <a:solidFill>
                        <a:srgbClr val="FFFFFF"/>
                      </a:solidFill>
                      <a:prstDash val="solid"/>
                      <a:round/>
                      <a:headEnd type="none" w="sm" len="sm"/>
                      <a:tailEnd type="none" w="sm" len="sm"/>
                    </a:lnL>
                    <a:lnR w="7625" cap="flat" cmpd="sng">
                      <a:solidFill>
                        <a:srgbClr val="FFFFFF"/>
                      </a:solidFill>
                      <a:prstDash val="solid"/>
                      <a:round/>
                      <a:headEnd type="none" w="sm" len="sm"/>
                      <a:tailEnd type="none" w="sm" len="sm"/>
                    </a:lnR>
                    <a:lnT w="7625" cap="flat" cmpd="sng">
                      <a:solidFill>
                        <a:srgbClr val="FFFFFF"/>
                      </a:solidFill>
                      <a:prstDash val="solid"/>
                      <a:round/>
                      <a:headEnd type="none" w="sm" len="sm"/>
                      <a:tailEnd type="none" w="sm" len="sm"/>
                    </a:lnT>
                    <a:lnB w="7625" cap="flat" cmpd="sng">
                      <a:solidFill>
                        <a:srgbClr val="FFFFFF"/>
                      </a:solidFill>
                      <a:prstDash val="solid"/>
                      <a:round/>
                      <a:headEnd type="none" w="sm" len="sm"/>
                      <a:tailEnd type="none" w="sm" len="sm"/>
                    </a:lnB>
                    <a:solidFill>
                      <a:srgbClr val="EFDACC"/>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5"/>
                  </a:ext>
                </a:extLst>
              </a:tr>
              <a:tr h="993350">
                <a:tc vMerge="1">
                  <a:txBody>
                    <a:bodyPr/>
                    <a:lstStyle/>
                    <a:p>
                      <a:endParaRPr lang="en-US"/>
                    </a:p>
                  </a:txBody>
                  <a:tcPr/>
                </a:tc>
                <a:tc>
                  <a:txBody>
                    <a:bodyPr/>
                    <a:lstStyle/>
                    <a:p>
                      <a:pPr marL="0" lvl="0" indent="0" algn="ctr" rtl="0">
                        <a:lnSpc>
                          <a:spcPct val="115000"/>
                        </a:lnSpc>
                        <a:spcBef>
                          <a:spcPts val="1200"/>
                        </a:spcBef>
                        <a:spcAft>
                          <a:spcPts val="0"/>
                        </a:spcAft>
                        <a:buNone/>
                      </a:pPr>
                      <a:r>
                        <a:rPr lang="en-US" sz="1000"/>
                        <a:t>Access the platform from any location</a:t>
                      </a:r>
                      <a:endParaRPr sz="1000"/>
                    </a:p>
                  </a:txBody>
                  <a:tcPr marL="95250" marR="95250" marT="47625" marB="47625" anchor="ctr">
                    <a:lnL w="7625" cap="flat" cmpd="sng">
                      <a:solidFill>
                        <a:srgbClr val="FFFFFF"/>
                      </a:solidFill>
                      <a:prstDash val="solid"/>
                      <a:round/>
                      <a:headEnd type="none" w="sm" len="sm"/>
                      <a:tailEnd type="none" w="sm" len="sm"/>
                    </a:lnL>
                    <a:lnR w="7625" cap="flat" cmpd="sng">
                      <a:solidFill>
                        <a:srgbClr val="FFFFFF"/>
                      </a:solidFill>
                      <a:prstDash val="solid"/>
                      <a:round/>
                      <a:headEnd type="none" w="sm" len="sm"/>
                      <a:tailEnd type="none" w="sm" len="sm"/>
                    </a:lnR>
                    <a:lnT w="7625" cap="flat" cmpd="sng">
                      <a:solidFill>
                        <a:srgbClr val="FFFFFF"/>
                      </a:solidFill>
                      <a:prstDash val="solid"/>
                      <a:round/>
                      <a:headEnd type="none" w="sm" len="sm"/>
                      <a:tailEnd type="none" w="sm" len="sm"/>
                    </a:lnT>
                    <a:lnB w="7625" cap="flat" cmpd="sng">
                      <a:solidFill>
                        <a:srgbClr val="FFFFFF"/>
                      </a:solidFill>
                      <a:prstDash val="solid"/>
                      <a:round/>
                      <a:headEnd type="none" w="sm" len="sm"/>
                      <a:tailEnd type="none" w="sm" len="sm"/>
                    </a:lnB>
                    <a:solidFill>
                      <a:srgbClr val="F7EDE7"/>
                    </a:solidFill>
                  </a:tcPr>
                </a:tc>
                <a:tc>
                  <a:txBody>
                    <a:bodyPr/>
                    <a:lstStyle/>
                    <a:p>
                      <a:pPr marL="0" lvl="0" indent="0" algn="ctr" rtl="0">
                        <a:lnSpc>
                          <a:spcPct val="115000"/>
                        </a:lnSpc>
                        <a:spcBef>
                          <a:spcPts val="1200"/>
                        </a:spcBef>
                        <a:spcAft>
                          <a:spcPts val="0"/>
                        </a:spcAft>
                        <a:buNone/>
                      </a:pPr>
                      <a:r>
                        <a:rPr lang="en-US" sz="1000"/>
                        <a:t>The user wants to connect to the platform from not only one particular network/location</a:t>
                      </a:r>
                      <a:endParaRPr sz="1000"/>
                    </a:p>
                  </a:txBody>
                  <a:tcPr marL="95250" marR="95250" marT="47625" marB="47625" anchor="ctr">
                    <a:lnL w="7625" cap="flat" cmpd="sng">
                      <a:solidFill>
                        <a:srgbClr val="FFFFFF"/>
                      </a:solidFill>
                      <a:prstDash val="solid"/>
                      <a:round/>
                      <a:headEnd type="none" w="sm" len="sm"/>
                      <a:tailEnd type="none" w="sm" len="sm"/>
                    </a:lnL>
                    <a:lnR w="7625" cap="flat" cmpd="sng">
                      <a:solidFill>
                        <a:srgbClr val="FFFFFF"/>
                      </a:solidFill>
                      <a:prstDash val="solid"/>
                      <a:round/>
                      <a:headEnd type="none" w="sm" len="sm"/>
                      <a:tailEnd type="none" w="sm" len="sm"/>
                    </a:lnR>
                    <a:lnT w="7625" cap="flat" cmpd="sng">
                      <a:solidFill>
                        <a:srgbClr val="FFFFFF"/>
                      </a:solidFill>
                      <a:prstDash val="solid"/>
                      <a:round/>
                      <a:headEnd type="none" w="sm" len="sm"/>
                      <a:tailEnd type="none" w="sm" len="sm"/>
                    </a:lnT>
                    <a:lnB w="7625" cap="flat" cmpd="sng">
                      <a:solidFill>
                        <a:srgbClr val="FFFFFF"/>
                      </a:solidFill>
                      <a:prstDash val="solid"/>
                      <a:round/>
                      <a:headEnd type="none" w="sm" len="sm"/>
                      <a:tailEnd type="none" w="sm" len="sm"/>
                    </a:lnB>
                    <a:solidFill>
                      <a:srgbClr val="F7EDE7"/>
                    </a:solidFill>
                  </a:tcPr>
                </a:tc>
                <a:tc>
                  <a:txBody>
                    <a:bodyPr/>
                    <a:lstStyle/>
                    <a:p>
                      <a:pPr marL="0" lvl="0" indent="0" algn="ctr" rtl="0">
                        <a:lnSpc>
                          <a:spcPct val="115000"/>
                        </a:lnSpc>
                        <a:spcBef>
                          <a:spcPts val="1200"/>
                        </a:spcBef>
                        <a:spcAft>
                          <a:spcPts val="0"/>
                        </a:spcAft>
                        <a:buNone/>
                      </a:pPr>
                      <a:r>
                        <a:rPr lang="en-US" sz="1000"/>
                        <a:t>- Accessible platform from any physical location</a:t>
                      </a:r>
                      <a:endParaRPr sz="1000"/>
                    </a:p>
                  </a:txBody>
                  <a:tcPr marL="95250" marR="95250" marT="47625" marB="47625" anchor="ctr">
                    <a:lnL w="7625" cap="flat" cmpd="sng">
                      <a:solidFill>
                        <a:srgbClr val="FFFFFF"/>
                      </a:solidFill>
                      <a:prstDash val="solid"/>
                      <a:round/>
                      <a:headEnd type="none" w="sm" len="sm"/>
                      <a:tailEnd type="none" w="sm" len="sm"/>
                    </a:lnL>
                    <a:lnR w="7625" cap="flat" cmpd="sng">
                      <a:solidFill>
                        <a:srgbClr val="FFFFFF"/>
                      </a:solidFill>
                      <a:prstDash val="solid"/>
                      <a:round/>
                      <a:headEnd type="none" w="sm" len="sm"/>
                      <a:tailEnd type="none" w="sm" len="sm"/>
                    </a:lnR>
                    <a:lnT w="7625" cap="flat" cmpd="sng">
                      <a:solidFill>
                        <a:srgbClr val="FFFFFF"/>
                      </a:solidFill>
                      <a:prstDash val="solid"/>
                      <a:round/>
                      <a:headEnd type="none" w="sm" len="sm"/>
                      <a:tailEnd type="none" w="sm" len="sm"/>
                    </a:lnT>
                    <a:lnB w="7625" cap="flat" cmpd="sng">
                      <a:solidFill>
                        <a:srgbClr val="FFFFFF"/>
                      </a:solidFill>
                      <a:prstDash val="solid"/>
                      <a:round/>
                      <a:headEnd type="none" w="sm" len="sm"/>
                      <a:tailEnd type="none" w="sm" len="sm"/>
                    </a:lnB>
                    <a:solidFill>
                      <a:srgbClr val="F7EDE7"/>
                    </a:solidFill>
                  </a:tcPr>
                </a:tc>
                <a:tc>
                  <a:txBody>
                    <a:bodyPr/>
                    <a:lstStyle/>
                    <a:p>
                      <a:pPr marL="0" lvl="0" indent="0" algn="ctr" rtl="0">
                        <a:lnSpc>
                          <a:spcPct val="115000"/>
                        </a:lnSpc>
                        <a:spcBef>
                          <a:spcPts val="1200"/>
                        </a:spcBef>
                        <a:spcAft>
                          <a:spcPts val="0"/>
                        </a:spcAft>
                        <a:buNone/>
                      </a:pPr>
                      <a:r>
                        <a:rPr lang="en-US" sz="1000"/>
                        <a:t>Dev-Ops</a:t>
                      </a:r>
                      <a:endParaRPr sz="1000"/>
                    </a:p>
                  </a:txBody>
                  <a:tcPr marL="95250" marR="95250" marT="47625" marB="47625" anchor="ctr">
                    <a:lnL w="7625" cap="flat" cmpd="sng">
                      <a:solidFill>
                        <a:srgbClr val="FFFFFF"/>
                      </a:solidFill>
                      <a:prstDash val="solid"/>
                      <a:round/>
                      <a:headEnd type="none" w="sm" len="sm"/>
                      <a:tailEnd type="none" w="sm" len="sm"/>
                    </a:lnL>
                    <a:lnR w="7625" cap="flat" cmpd="sng">
                      <a:solidFill>
                        <a:srgbClr val="FFFFFF"/>
                      </a:solidFill>
                      <a:prstDash val="solid"/>
                      <a:round/>
                      <a:headEnd type="none" w="sm" len="sm"/>
                      <a:tailEnd type="none" w="sm" len="sm"/>
                    </a:lnR>
                    <a:lnT w="7625" cap="flat" cmpd="sng">
                      <a:solidFill>
                        <a:srgbClr val="FFFFFF"/>
                      </a:solidFill>
                      <a:prstDash val="solid"/>
                      <a:round/>
                      <a:headEnd type="none" w="sm" len="sm"/>
                      <a:tailEnd type="none" w="sm" len="sm"/>
                    </a:lnT>
                    <a:lnB w="7625" cap="flat" cmpd="sng">
                      <a:solidFill>
                        <a:srgbClr val="FFFFFF"/>
                      </a:solidFill>
                      <a:prstDash val="solid"/>
                      <a:round/>
                      <a:headEnd type="none" w="sm" len="sm"/>
                      <a:tailEnd type="none" w="sm" len="sm"/>
                    </a:lnB>
                    <a:solidFill>
                      <a:srgbClr val="F7EDE7"/>
                    </a:solidFill>
                  </a:tcPr>
                </a:tc>
                <a:extLst>
                  <a:ext uri="{0D108BD9-81ED-4DB2-BD59-A6C34878D82A}">
                    <a16:rowId xmlns:a16="http://schemas.microsoft.com/office/drawing/2014/main" val="10006"/>
                  </a:ext>
                </a:extLst>
              </a:tr>
            </a:tbl>
          </a:graphicData>
        </a:graphic>
      </p:graphicFrame>
      <p:sp>
        <p:nvSpPr>
          <p:cNvPr id="501" name="Google Shape;501;p50"/>
          <p:cNvSpPr txBox="1">
            <a:spLocks noGrp="1"/>
          </p:cNvSpPr>
          <p:nvPr>
            <p:ph type="title"/>
          </p:nvPr>
        </p:nvSpPr>
        <p:spPr>
          <a:xfrm>
            <a:off x="857425" y="166450"/>
            <a:ext cx="10717200" cy="7740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000"/>
              <a:buFont typeface="Twentieth Century"/>
              <a:buNone/>
            </a:pPr>
            <a:r>
              <a:rPr lang="en-US" sz="2800" b="1">
                <a:latin typeface="Twentieth Century"/>
                <a:ea typeface="Twentieth Century"/>
                <a:cs typeface="Twentieth Century"/>
                <a:sym typeface="Twentieth Century"/>
              </a:rPr>
              <a:t>USER STORIES </a:t>
            </a:r>
            <a:endParaRPr sz="3200"/>
          </a:p>
        </p:txBody>
      </p:sp>
      <p:sp>
        <p:nvSpPr>
          <p:cNvPr id="502" name="Google Shape;502;p50"/>
          <p:cNvSpPr/>
          <p:nvPr/>
        </p:nvSpPr>
        <p:spPr>
          <a:xfrm>
            <a:off x="11633875" y="6432800"/>
            <a:ext cx="172368" cy="207144"/>
          </a:xfrm>
          <a:prstGeom prst="lightningBolt">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Shape 506"/>
        <p:cNvGrpSpPr/>
        <p:nvPr/>
      </p:nvGrpSpPr>
      <p:grpSpPr>
        <a:xfrm>
          <a:off x="0" y="0"/>
          <a:ext cx="0" cy="0"/>
          <a:chOff x="0" y="0"/>
          <a:chExt cx="0" cy="0"/>
        </a:xfrm>
      </p:grpSpPr>
      <p:grpSp>
        <p:nvGrpSpPr>
          <p:cNvPr id="507" name="Google Shape;507;p51"/>
          <p:cNvGrpSpPr/>
          <p:nvPr/>
        </p:nvGrpSpPr>
        <p:grpSpPr>
          <a:xfrm rot="10800000">
            <a:off x="1497225" y="2737053"/>
            <a:ext cx="1511982" cy="938120"/>
            <a:chOff x="4780827" y="2384561"/>
            <a:chExt cx="3364445" cy="2087495"/>
          </a:xfrm>
        </p:grpSpPr>
        <p:sp>
          <p:nvSpPr>
            <p:cNvPr id="508" name="Google Shape;508;p51"/>
            <p:cNvSpPr/>
            <p:nvPr/>
          </p:nvSpPr>
          <p:spPr>
            <a:xfrm flipH="1">
              <a:off x="6583172" y="2384561"/>
              <a:ext cx="1562100" cy="2087495"/>
            </a:xfrm>
            <a:custGeom>
              <a:avLst/>
              <a:gdLst/>
              <a:ahLst/>
              <a:cxnLst/>
              <a:rect l="l" t="t" r="r" b="b"/>
              <a:pathLst>
                <a:path w="1041400" h="1391663" extrusionOk="0">
                  <a:moveTo>
                    <a:pt x="520700" y="0"/>
                  </a:moveTo>
                  <a:cubicBezTo>
                    <a:pt x="233125" y="0"/>
                    <a:pt x="0" y="233125"/>
                    <a:pt x="0" y="520700"/>
                  </a:cubicBezTo>
                  <a:lnTo>
                    <a:pt x="601" y="526665"/>
                  </a:lnTo>
                  <a:lnTo>
                    <a:pt x="0" y="530884"/>
                  </a:lnTo>
                  <a:cubicBezTo>
                    <a:pt x="1270" y="763309"/>
                    <a:pt x="141037" y="1339599"/>
                    <a:pt x="839841" y="1391663"/>
                  </a:cubicBezTo>
                  <a:cubicBezTo>
                    <a:pt x="756282" y="1328754"/>
                    <a:pt x="622088" y="1243235"/>
                    <a:pt x="596988" y="1070463"/>
                  </a:cubicBezTo>
                  <a:lnTo>
                    <a:pt x="595327" y="1033877"/>
                  </a:lnTo>
                  <a:lnTo>
                    <a:pt x="625639" y="1030821"/>
                  </a:lnTo>
                  <a:cubicBezTo>
                    <a:pt x="862914" y="982268"/>
                    <a:pt x="1041400" y="772328"/>
                    <a:pt x="1041400" y="520700"/>
                  </a:cubicBezTo>
                  <a:cubicBezTo>
                    <a:pt x="1041400" y="233125"/>
                    <a:pt x="808275" y="0"/>
                    <a:pt x="520700" y="0"/>
                  </a:cubicBezTo>
                  <a:close/>
                </a:path>
              </a:pathLst>
            </a:custGeom>
            <a:solidFill>
              <a:schemeClr val="accent6">
                <a:alpha val="50199"/>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09" name="Google Shape;509;p51"/>
            <p:cNvSpPr/>
            <p:nvPr/>
          </p:nvSpPr>
          <p:spPr>
            <a:xfrm flipH="1">
              <a:off x="4780827" y="2384561"/>
              <a:ext cx="1562100" cy="2087495"/>
            </a:xfrm>
            <a:custGeom>
              <a:avLst/>
              <a:gdLst/>
              <a:ahLst/>
              <a:cxnLst/>
              <a:rect l="l" t="t" r="r" b="b"/>
              <a:pathLst>
                <a:path w="1041400" h="1391663" extrusionOk="0">
                  <a:moveTo>
                    <a:pt x="520700" y="0"/>
                  </a:moveTo>
                  <a:cubicBezTo>
                    <a:pt x="233125" y="0"/>
                    <a:pt x="0" y="233125"/>
                    <a:pt x="0" y="520700"/>
                  </a:cubicBezTo>
                  <a:lnTo>
                    <a:pt x="601" y="526665"/>
                  </a:lnTo>
                  <a:lnTo>
                    <a:pt x="0" y="530884"/>
                  </a:lnTo>
                  <a:cubicBezTo>
                    <a:pt x="1270" y="763309"/>
                    <a:pt x="141037" y="1339599"/>
                    <a:pt x="839841" y="1391663"/>
                  </a:cubicBezTo>
                  <a:cubicBezTo>
                    <a:pt x="756282" y="1328754"/>
                    <a:pt x="622088" y="1243235"/>
                    <a:pt x="596988" y="1070463"/>
                  </a:cubicBezTo>
                  <a:lnTo>
                    <a:pt x="595327" y="1033877"/>
                  </a:lnTo>
                  <a:lnTo>
                    <a:pt x="625639" y="1030821"/>
                  </a:lnTo>
                  <a:cubicBezTo>
                    <a:pt x="862914" y="982268"/>
                    <a:pt x="1041400" y="772328"/>
                    <a:pt x="1041400" y="520700"/>
                  </a:cubicBezTo>
                  <a:cubicBezTo>
                    <a:pt x="1041400" y="233125"/>
                    <a:pt x="808275" y="0"/>
                    <a:pt x="520700" y="0"/>
                  </a:cubicBezTo>
                  <a:close/>
                </a:path>
              </a:pathLst>
            </a:custGeom>
            <a:solidFill>
              <a:schemeClr val="accent6">
                <a:alpha val="50199"/>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grpSp>
        <p:nvGrpSpPr>
          <p:cNvPr id="510" name="Google Shape;510;p51"/>
          <p:cNvGrpSpPr/>
          <p:nvPr/>
        </p:nvGrpSpPr>
        <p:grpSpPr>
          <a:xfrm>
            <a:off x="9156027" y="2571533"/>
            <a:ext cx="1511982" cy="938120"/>
            <a:chOff x="4780827" y="2384561"/>
            <a:chExt cx="3364445" cy="2087495"/>
          </a:xfrm>
        </p:grpSpPr>
        <p:sp>
          <p:nvSpPr>
            <p:cNvPr id="511" name="Google Shape;511;p51"/>
            <p:cNvSpPr/>
            <p:nvPr/>
          </p:nvSpPr>
          <p:spPr>
            <a:xfrm flipH="1">
              <a:off x="6583172" y="2384561"/>
              <a:ext cx="1562100" cy="2087495"/>
            </a:xfrm>
            <a:custGeom>
              <a:avLst/>
              <a:gdLst/>
              <a:ahLst/>
              <a:cxnLst/>
              <a:rect l="l" t="t" r="r" b="b"/>
              <a:pathLst>
                <a:path w="1041400" h="1391663" extrusionOk="0">
                  <a:moveTo>
                    <a:pt x="520700" y="0"/>
                  </a:moveTo>
                  <a:cubicBezTo>
                    <a:pt x="233125" y="0"/>
                    <a:pt x="0" y="233125"/>
                    <a:pt x="0" y="520700"/>
                  </a:cubicBezTo>
                  <a:lnTo>
                    <a:pt x="601" y="526665"/>
                  </a:lnTo>
                  <a:lnTo>
                    <a:pt x="0" y="530884"/>
                  </a:lnTo>
                  <a:cubicBezTo>
                    <a:pt x="1270" y="763309"/>
                    <a:pt x="141037" y="1339599"/>
                    <a:pt x="839841" y="1391663"/>
                  </a:cubicBezTo>
                  <a:cubicBezTo>
                    <a:pt x="756282" y="1328754"/>
                    <a:pt x="622088" y="1243235"/>
                    <a:pt x="596988" y="1070463"/>
                  </a:cubicBezTo>
                  <a:lnTo>
                    <a:pt x="595327" y="1033877"/>
                  </a:lnTo>
                  <a:lnTo>
                    <a:pt x="625639" y="1030821"/>
                  </a:lnTo>
                  <a:cubicBezTo>
                    <a:pt x="862914" y="982268"/>
                    <a:pt x="1041400" y="772328"/>
                    <a:pt x="1041400" y="520700"/>
                  </a:cubicBezTo>
                  <a:cubicBezTo>
                    <a:pt x="1041400" y="233125"/>
                    <a:pt x="808275" y="0"/>
                    <a:pt x="520700" y="0"/>
                  </a:cubicBezTo>
                  <a:close/>
                </a:path>
              </a:pathLst>
            </a:custGeom>
            <a:solidFill>
              <a:schemeClr val="accent1">
                <a:alpha val="4784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12" name="Google Shape;512;p51"/>
            <p:cNvSpPr/>
            <p:nvPr/>
          </p:nvSpPr>
          <p:spPr>
            <a:xfrm flipH="1">
              <a:off x="4780827" y="2384561"/>
              <a:ext cx="1562100" cy="2087495"/>
            </a:xfrm>
            <a:custGeom>
              <a:avLst/>
              <a:gdLst/>
              <a:ahLst/>
              <a:cxnLst/>
              <a:rect l="l" t="t" r="r" b="b"/>
              <a:pathLst>
                <a:path w="1041400" h="1391663" extrusionOk="0">
                  <a:moveTo>
                    <a:pt x="520700" y="0"/>
                  </a:moveTo>
                  <a:cubicBezTo>
                    <a:pt x="233125" y="0"/>
                    <a:pt x="0" y="233125"/>
                    <a:pt x="0" y="520700"/>
                  </a:cubicBezTo>
                  <a:lnTo>
                    <a:pt x="601" y="526665"/>
                  </a:lnTo>
                  <a:lnTo>
                    <a:pt x="0" y="530884"/>
                  </a:lnTo>
                  <a:cubicBezTo>
                    <a:pt x="1270" y="763309"/>
                    <a:pt x="141037" y="1339599"/>
                    <a:pt x="839841" y="1391663"/>
                  </a:cubicBezTo>
                  <a:cubicBezTo>
                    <a:pt x="756282" y="1328754"/>
                    <a:pt x="622088" y="1243235"/>
                    <a:pt x="596988" y="1070463"/>
                  </a:cubicBezTo>
                  <a:lnTo>
                    <a:pt x="595327" y="1033877"/>
                  </a:lnTo>
                  <a:lnTo>
                    <a:pt x="625639" y="1030821"/>
                  </a:lnTo>
                  <a:cubicBezTo>
                    <a:pt x="862914" y="982268"/>
                    <a:pt x="1041400" y="772328"/>
                    <a:pt x="1041400" y="520700"/>
                  </a:cubicBezTo>
                  <a:cubicBezTo>
                    <a:pt x="1041400" y="233125"/>
                    <a:pt x="808275" y="0"/>
                    <a:pt x="520700" y="0"/>
                  </a:cubicBezTo>
                  <a:close/>
                </a:path>
              </a:pathLst>
            </a:custGeom>
            <a:solidFill>
              <a:schemeClr val="accent1">
                <a:alpha val="4784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sp>
        <p:nvSpPr>
          <p:cNvPr id="513" name="Google Shape;513;p51"/>
          <p:cNvSpPr txBox="1">
            <a:spLocks noGrp="1"/>
          </p:cNvSpPr>
          <p:nvPr>
            <p:ph type="ctrTitle"/>
          </p:nvPr>
        </p:nvSpPr>
        <p:spPr>
          <a:xfrm>
            <a:off x="1524000" y="2571243"/>
            <a:ext cx="9144000" cy="9387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lt1"/>
              </a:buClr>
              <a:buSzPts val="4800"/>
              <a:buFont typeface="Twentieth Century"/>
              <a:buNone/>
            </a:pPr>
            <a:r>
              <a:rPr lang="en-US" sz="4800">
                <a:latin typeface="Twentieth Century"/>
                <a:ea typeface="Twentieth Century"/>
                <a:cs typeface="Twentieth Century"/>
                <a:sym typeface="Twentieth Century"/>
              </a:rPr>
              <a:t>RECAP</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bg>
      <p:bgPr>
        <a:solidFill>
          <a:schemeClr val="dk1"/>
        </a:solidFill>
        <a:effectLst/>
      </p:bgPr>
    </p:bg>
    <p:spTree>
      <p:nvGrpSpPr>
        <p:cNvPr id="1" name="Shape 517"/>
        <p:cNvGrpSpPr/>
        <p:nvPr/>
      </p:nvGrpSpPr>
      <p:grpSpPr>
        <a:xfrm>
          <a:off x="0" y="0"/>
          <a:ext cx="0" cy="0"/>
          <a:chOff x="0" y="0"/>
          <a:chExt cx="0" cy="0"/>
        </a:xfrm>
      </p:grpSpPr>
      <p:sp>
        <p:nvSpPr>
          <p:cNvPr id="518" name="Google Shape;518;p52"/>
          <p:cNvSpPr/>
          <p:nvPr/>
        </p:nvSpPr>
        <p:spPr>
          <a:xfrm>
            <a:off x="651751" y="674734"/>
            <a:ext cx="45600" cy="5327100"/>
          </a:xfrm>
          <a:prstGeom prst="rect">
            <a:avLst/>
          </a:prstGeom>
          <a:solidFill>
            <a:schemeClr val="accent6"/>
          </a:solidFill>
          <a:ln w="12700" cap="flat" cmpd="sng">
            <a:solidFill>
              <a:srgbClr val="593B1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19" name="Google Shape;519;p52"/>
          <p:cNvSpPr/>
          <p:nvPr/>
        </p:nvSpPr>
        <p:spPr>
          <a:xfrm>
            <a:off x="11633875" y="6432800"/>
            <a:ext cx="172368" cy="207144"/>
          </a:xfrm>
          <a:prstGeom prst="lightningBolt">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520" name="Google Shape;520;p52"/>
          <p:cNvSpPr txBox="1"/>
          <p:nvPr/>
        </p:nvSpPr>
        <p:spPr>
          <a:xfrm>
            <a:off x="952500" y="289025"/>
            <a:ext cx="4179900" cy="7389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n-US" sz="4000" b="1">
                <a:solidFill>
                  <a:schemeClr val="lt1"/>
                </a:solidFill>
                <a:latin typeface="Twentieth Century"/>
                <a:ea typeface="Twentieth Century"/>
                <a:cs typeface="Twentieth Century"/>
                <a:sym typeface="Twentieth Century"/>
              </a:rPr>
              <a:t>SPRINT 3 - Recap</a:t>
            </a:r>
            <a:endParaRPr sz="4400">
              <a:solidFill>
                <a:schemeClr val="lt1"/>
              </a:solidFill>
              <a:latin typeface="Calibri"/>
              <a:ea typeface="Calibri"/>
              <a:cs typeface="Calibri"/>
              <a:sym typeface="Calibri"/>
            </a:endParaRPr>
          </a:p>
        </p:txBody>
      </p:sp>
      <p:pic>
        <p:nvPicPr>
          <p:cNvPr id="521" name="Google Shape;521;p52"/>
          <p:cNvPicPr preferRelativeResize="0"/>
          <p:nvPr/>
        </p:nvPicPr>
        <p:blipFill>
          <a:blip r:embed="rId3">
            <a:alphaModFix/>
          </a:blip>
          <a:stretch>
            <a:fillRect/>
          </a:stretch>
        </p:blipFill>
        <p:spPr>
          <a:xfrm>
            <a:off x="1094600" y="1188025"/>
            <a:ext cx="3895701" cy="1954175"/>
          </a:xfrm>
          <a:prstGeom prst="rect">
            <a:avLst/>
          </a:prstGeom>
          <a:noFill/>
          <a:ln>
            <a:noFill/>
          </a:ln>
        </p:spPr>
      </p:pic>
      <p:pic>
        <p:nvPicPr>
          <p:cNvPr id="522" name="Google Shape;522;p52"/>
          <p:cNvPicPr preferRelativeResize="0"/>
          <p:nvPr/>
        </p:nvPicPr>
        <p:blipFill>
          <a:blip r:embed="rId4">
            <a:alphaModFix/>
          </a:blip>
          <a:stretch>
            <a:fillRect/>
          </a:stretch>
        </p:blipFill>
        <p:spPr>
          <a:xfrm>
            <a:off x="6279825" y="1188025"/>
            <a:ext cx="4179900" cy="1954175"/>
          </a:xfrm>
          <a:prstGeom prst="rect">
            <a:avLst/>
          </a:prstGeom>
          <a:noFill/>
          <a:ln>
            <a:noFill/>
          </a:ln>
        </p:spPr>
      </p:pic>
      <p:sp>
        <p:nvSpPr>
          <p:cNvPr id="523" name="Google Shape;523;p52"/>
          <p:cNvSpPr txBox="1"/>
          <p:nvPr/>
        </p:nvSpPr>
        <p:spPr>
          <a:xfrm>
            <a:off x="1094600" y="3450125"/>
            <a:ext cx="9761700" cy="2899800"/>
          </a:xfrm>
          <a:prstGeom prst="rect">
            <a:avLst/>
          </a:prstGeom>
          <a:noFill/>
          <a:ln>
            <a:noFill/>
          </a:ln>
        </p:spPr>
        <p:txBody>
          <a:bodyPr spcFirstLastPara="1" wrap="square" lIns="91425" tIns="91425" rIns="91425" bIns="91425" anchor="t" anchorCtr="0">
            <a:spAutoFit/>
          </a:bodyPr>
          <a:lstStyle/>
          <a:p>
            <a:pPr marL="457200" lvl="0" indent="-406400" algn="l" rtl="0">
              <a:lnSpc>
                <a:spcPct val="90000"/>
              </a:lnSpc>
              <a:spcBef>
                <a:spcPts val="0"/>
              </a:spcBef>
              <a:spcAft>
                <a:spcPts val="0"/>
              </a:spcAft>
              <a:buClr>
                <a:schemeClr val="lt1"/>
              </a:buClr>
              <a:buSzPts val="2800"/>
              <a:buFont typeface="Calibri"/>
              <a:buChar char="-"/>
            </a:pPr>
            <a:r>
              <a:rPr lang="en-US" sz="2800">
                <a:solidFill>
                  <a:schemeClr val="lt1"/>
                </a:solidFill>
                <a:latin typeface="Twentieth Century"/>
                <a:ea typeface="Twentieth Century"/>
                <a:cs typeface="Twentieth Century"/>
                <a:sym typeface="Twentieth Century"/>
              </a:rPr>
              <a:t>Able to search real time stock tickers</a:t>
            </a:r>
            <a:endParaRPr sz="2800">
              <a:solidFill>
                <a:schemeClr val="lt1"/>
              </a:solidFill>
              <a:latin typeface="Twentieth Century"/>
              <a:ea typeface="Twentieth Century"/>
              <a:cs typeface="Twentieth Century"/>
              <a:sym typeface="Twentieth Century"/>
            </a:endParaRPr>
          </a:p>
          <a:p>
            <a:pPr marL="457200" lvl="0" indent="-406400" algn="l" rtl="0">
              <a:lnSpc>
                <a:spcPct val="90000"/>
              </a:lnSpc>
              <a:spcBef>
                <a:spcPts val="0"/>
              </a:spcBef>
              <a:spcAft>
                <a:spcPts val="0"/>
              </a:spcAft>
              <a:buClr>
                <a:schemeClr val="lt1"/>
              </a:buClr>
              <a:buSzPts val="2800"/>
              <a:buFont typeface="Twentieth Century"/>
              <a:buChar char="-"/>
            </a:pPr>
            <a:r>
              <a:rPr lang="en-US" sz="2800">
                <a:solidFill>
                  <a:schemeClr val="lt1"/>
                </a:solidFill>
                <a:latin typeface="Twentieth Century"/>
                <a:ea typeface="Twentieth Century"/>
                <a:cs typeface="Twentieth Century"/>
                <a:sym typeface="Twentieth Century"/>
              </a:rPr>
              <a:t>Place orders</a:t>
            </a:r>
            <a:endParaRPr sz="2800">
              <a:solidFill>
                <a:schemeClr val="lt1"/>
              </a:solidFill>
              <a:latin typeface="Twentieth Century"/>
              <a:ea typeface="Twentieth Century"/>
              <a:cs typeface="Twentieth Century"/>
              <a:sym typeface="Twentieth Century"/>
            </a:endParaRPr>
          </a:p>
          <a:p>
            <a:pPr marL="457200" lvl="0" indent="-406400" algn="l" rtl="0">
              <a:lnSpc>
                <a:spcPct val="90000"/>
              </a:lnSpc>
              <a:spcBef>
                <a:spcPts val="0"/>
              </a:spcBef>
              <a:spcAft>
                <a:spcPts val="0"/>
              </a:spcAft>
              <a:buClr>
                <a:schemeClr val="lt1"/>
              </a:buClr>
              <a:buSzPts val="2800"/>
              <a:buFont typeface="Twentieth Century"/>
              <a:buChar char="-"/>
            </a:pPr>
            <a:r>
              <a:rPr lang="en-US" sz="2800">
                <a:solidFill>
                  <a:schemeClr val="lt1"/>
                </a:solidFill>
                <a:latin typeface="Twentieth Century"/>
                <a:ea typeface="Twentieth Century"/>
                <a:cs typeface="Twentieth Century"/>
                <a:sym typeface="Twentieth Century"/>
              </a:rPr>
              <a:t>Built an exchange to handle trades (buy and sell)</a:t>
            </a:r>
            <a:endParaRPr sz="2800">
              <a:solidFill>
                <a:schemeClr val="lt1"/>
              </a:solidFill>
              <a:latin typeface="Twentieth Century"/>
              <a:ea typeface="Twentieth Century"/>
              <a:cs typeface="Twentieth Century"/>
              <a:sym typeface="Twentieth Century"/>
            </a:endParaRPr>
          </a:p>
          <a:p>
            <a:pPr marL="457200" lvl="0" indent="-406400" algn="l" rtl="0">
              <a:lnSpc>
                <a:spcPct val="90000"/>
              </a:lnSpc>
              <a:spcBef>
                <a:spcPts val="0"/>
              </a:spcBef>
              <a:spcAft>
                <a:spcPts val="0"/>
              </a:spcAft>
              <a:buClr>
                <a:schemeClr val="lt1"/>
              </a:buClr>
              <a:buSzPts val="2800"/>
              <a:buFont typeface="Twentieth Century"/>
              <a:buChar char="-"/>
            </a:pPr>
            <a:r>
              <a:rPr lang="en-US" sz="2800">
                <a:solidFill>
                  <a:schemeClr val="lt1"/>
                </a:solidFill>
                <a:latin typeface="Twentieth Century"/>
                <a:ea typeface="Twentieth Century"/>
                <a:cs typeface="Twentieth Century"/>
                <a:sym typeface="Twentieth Century"/>
              </a:rPr>
              <a:t>Able to add (virtual)money to the demo account.</a:t>
            </a:r>
            <a:endParaRPr sz="2800">
              <a:solidFill>
                <a:schemeClr val="lt1"/>
              </a:solidFill>
              <a:latin typeface="Twentieth Century"/>
              <a:ea typeface="Twentieth Century"/>
              <a:cs typeface="Twentieth Century"/>
              <a:sym typeface="Twentieth Century"/>
            </a:endParaRPr>
          </a:p>
          <a:p>
            <a:pPr marL="457200" lvl="0" indent="-406400" algn="l" rtl="0">
              <a:lnSpc>
                <a:spcPct val="90000"/>
              </a:lnSpc>
              <a:spcBef>
                <a:spcPts val="0"/>
              </a:spcBef>
              <a:spcAft>
                <a:spcPts val="0"/>
              </a:spcAft>
              <a:buClr>
                <a:schemeClr val="lt1"/>
              </a:buClr>
              <a:buSzPts val="2800"/>
              <a:buFont typeface="Twentieth Century"/>
              <a:buChar char="-"/>
            </a:pPr>
            <a:r>
              <a:rPr lang="en-US" sz="2800">
                <a:solidFill>
                  <a:schemeClr val="lt1"/>
                </a:solidFill>
                <a:latin typeface="Twentieth Century"/>
                <a:ea typeface="Twentieth Century"/>
                <a:cs typeface="Twentieth Century"/>
                <a:sym typeface="Twentieth Century"/>
              </a:rPr>
              <a:t>View stock data for last 180 days</a:t>
            </a:r>
            <a:endParaRPr sz="2800">
              <a:solidFill>
                <a:schemeClr val="lt1"/>
              </a:solidFill>
              <a:latin typeface="Twentieth Century"/>
              <a:ea typeface="Twentieth Century"/>
              <a:cs typeface="Twentieth Century"/>
              <a:sym typeface="Twentieth Century"/>
            </a:endParaRPr>
          </a:p>
          <a:p>
            <a:pPr marL="457200" lvl="0" indent="-406400" algn="l" rtl="0">
              <a:lnSpc>
                <a:spcPct val="90000"/>
              </a:lnSpc>
              <a:spcBef>
                <a:spcPts val="0"/>
              </a:spcBef>
              <a:spcAft>
                <a:spcPts val="0"/>
              </a:spcAft>
              <a:buClr>
                <a:schemeClr val="lt1"/>
              </a:buClr>
              <a:buSzPts val="2800"/>
              <a:buFont typeface="Twentieth Century"/>
              <a:buChar char="-"/>
            </a:pPr>
            <a:r>
              <a:rPr lang="en-US" sz="2800">
                <a:solidFill>
                  <a:schemeClr val="lt1"/>
                </a:solidFill>
                <a:latin typeface="Twentieth Century"/>
                <a:ea typeface="Twentieth Century"/>
                <a:cs typeface="Twentieth Century"/>
                <a:sym typeface="Twentieth Century"/>
              </a:rPr>
              <a:t>Learning modules, for a novice investor to learn new market concepts.</a:t>
            </a:r>
            <a:endParaRPr sz="2800">
              <a:solidFill>
                <a:schemeClr val="lt1"/>
              </a:solidFill>
              <a:latin typeface="Twentieth Century"/>
              <a:ea typeface="Twentieth Century"/>
              <a:cs typeface="Twentieth Century"/>
              <a:sym typeface="Twentieth Century"/>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Shape 527"/>
        <p:cNvGrpSpPr/>
        <p:nvPr/>
      </p:nvGrpSpPr>
      <p:grpSpPr>
        <a:xfrm>
          <a:off x="0" y="0"/>
          <a:ext cx="0" cy="0"/>
          <a:chOff x="0" y="0"/>
          <a:chExt cx="0" cy="0"/>
        </a:xfrm>
      </p:grpSpPr>
      <p:grpSp>
        <p:nvGrpSpPr>
          <p:cNvPr id="528" name="Google Shape;528;p53"/>
          <p:cNvGrpSpPr/>
          <p:nvPr/>
        </p:nvGrpSpPr>
        <p:grpSpPr>
          <a:xfrm rot="10800000">
            <a:off x="1497225" y="2737053"/>
            <a:ext cx="1511982" cy="938120"/>
            <a:chOff x="4780827" y="2384561"/>
            <a:chExt cx="3364445" cy="2087495"/>
          </a:xfrm>
        </p:grpSpPr>
        <p:sp>
          <p:nvSpPr>
            <p:cNvPr id="529" name="Google Shape;529;p53"/>
            <p:cNvSpPr/>
            <p:nvPr/>
          </p:nvSpPr>
          <p:spPr>
            <a:xfrm flipH="1">
              <a:off x="6583172" y="2384561"/>
              <a:ext cx="1562100" cy="2087495"/>
            </a:xfrm>
            <a:custGeom>
              <a:avLst/>
              <a:gdLst/>
              <a:ahLst/>
              <a:cxnLst/>
              <a:rect l="l" t="t" r="r" b="b"/>
              <a:pathLst>
                <a:path w="1041400" h="1391663" extrusionOk="0">
                  <a:moveTo>
                    <a:pt x="520700" y="0"/>
                  </a:moveTo>
                  <a:cubicBezTo>
                    <a:pt x="233125" y="0"/>
                    <a:pt x="0" y="233125"/>
                    <a:pt x="0" y="520700"/>
                  </a:cubicBezTo>
                  <a:lnTo>
                    <a:pt x="601" y="526665"/>
                  </a:lnTo>
                  <a:lnTo>
                    <a:pt x="0" y="530884"/>
                  </a:lnTo>
                  <a:cubicBezTo>
                    <a:pt x="1270" y="763309"/>
                    <a:pt x="141037" y="1339599"/>
                    <a:pt x="839841" y="1391663"/>
                  </a:cubicBezTo>
                  <a:cubicBezTo>
                    <a:pt x="756282" y="1328754"/>
                    <a:pt x="622088" y="1243235"/>
                    <a:pt x="596988" y="1070463"/>
                  </a:cubicBezTo>
                  <a:lnTo>
                    <a:pt x="595327" y="1033877"/>
                  </a:lnTo>
                  <a:lnTo>
                    <a:pt x="625639" y="1030821"/>
                  </a:lnTo>
                  <a:cubicBezTo>
                    <a:pt x="862914" y="982268"/>
                    <a:pt x="1041400" y="772328"/>
                    <a:pt x="1041400" y="520700"/>
                  </a:cubicBezTo>
                  <a:cubicBezTo>
                    <a:pt x="1041400" y="233125"/>
                    <a:pt x="808275" y="0"/>
                    <a:pt x="520700" y="0"/>
                  </a:cubicBezTo>
                  <a:close/>
                </a:path>
              </a:pathLst>
            </a:custGeom>
            <a:solidFill>
              <a:schemeClr val="accent6">
                <a:alpha val="50199"/>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30" name="Google Shape;530;p53"/>
            <p:cNvSpPr/>
            <p:nvPr/>
          </p:nvSpPr>
          <p:spPr>
            <a:xfrm flipH="1">
              <a:off x="4780827" y="2384561"/>
              <a:ext cx="1562100" cy="2087495"/>
            </a:xfrm>
            <a:custGeom>
              <a:avLst/>
              <a:gdLst/>
              <a:ahLst/>
              <a:cxnLst/>
              <a:rect l="l" t="t" r="r" b="b"/>
              <a:pathLst>
                <a:path w="1041400" h="1391663" extrusionOk="0">
                  <a:moveTo>
                    <a:pt x="520700" y="0"/>
                  </a:moveTo>
                  <a:cubicBezTo>
                    <a:pt x="233125" y="0"/>
                    <a:pt x="0" y="233125"/>
                    <a:pt x="0" y="520700"/>
                  </a:cubicBezTo>
                  <a:lnTo>
                    <a:pt x="601" y="526665"/>
                  </a:lnTo>
                  <a:lnTo>
                    <a:pt x="0" y="530884"/>
                  </a:lnTo>
                  <a:cubicBezTo>
                    <a:pt x="1270" y="763309"/>
                    <a:pt x="141037" y="1339599"/>
                    <a:pt x="839841" y="1391663"/>
                  </a:cubicBezTo>
                  <a:cubicBezTo>
                    <a:pt x="756282" y="1328754"/>
                    <a:pt x="622088" y="1243235"/>
                    <a:pt x="596988" y="1070463"/>
                  </a:cubicBezTo>
                  <a:lnTo>
                    <a:pt x="595327" y="1033877"/>
                  </a:lnTo>
                  <a:lnTo>
                    <a:pt x="625639" y="1030821"/>
                  </a:lnTo>
                  <a:cubicBezTo>
                    <a:pt x="862914" y="982268"/>
                    <a:pt x="1041400" y="772328"/>
                    <a:pt x="1041400" y="520700"/>
                  </a:cubicBezTo>
                  <a:cubicBezTo>
                    <a:pt x="1041400" y="233125"/>
                    <a:pt x="808275" y="0"/>
                    <a:pt x="520700" y="0"/>
                  </a:cubicBezTo>
                  <a:close/>
                </a:path>
              </a:pathLst>
            </a:custGeom>
            <a:solidFill>
              <a:schemeClr val="accent6">
                <a:alpha val="50199"/>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grpSp>
        <p:nvGrpSpPr>
          <p:cNvPr id="531" name="Google Shape;531;p53"/>
          <p:cNvGrpSpPr/>
          <p:nvPr/>
        </p:nvGrpSpPr>
        <p:grpSpPr>
          <a:xfrm>
            <a:off x="9214027" y="2571533"/>
            <a:ext cx="1511982" cy="938120"/>
            <a:chOff x="4780827" y="2384561"/>
            <a:chExt cx="3364445" cy="2087495"/>
          </a:xfrm>
        </p:grpSpPr>
        <p:sp>
          <p:nvSpPr>
            <p:cNvPr id="532" name="Google Shape;532;p53"/>
            <p:cNvSpPr/>
            <p:nvPr/>
          </p:nvSpPr>
          <p:spPr>
            <a:xfrm flipH="1">
              <a:off x="6583172" y="2384561"/>
              <a:ext cx="1562100" cy="2087495"/>
            </a:xfrm>
            <a:custGeom>
              <a:avLst/>
              <a:gdLst/>
              <a:ahLst/>
              <a:cxnLst/>
              <a:rect l="l" t="t" r="r" b="b"/>
              <a:pathLst>
                <a:path w="1041400" h="1391663" extrusionOk="0">
                  <a:moveTo>
                    <a:pt x="520700" y="0"/>
                  </a:moveTo>
                  <a:cubicBezTo>
                    <a:pt x="233125" y="0"/>
                    <a:pt x="0" y="233125"/>
                    <a:pt x="0" y="520700"/>
                  </a:cubicBezTo>
                  <a:lnTo>
                    <a:pt x="601" y="526665"/>
                  </a:lnTo>
                  <a:lnTo>
                    <a:pt x="0" y="530884"/>
                  </a:lnTo>
                  <a:cubicBezTo>
                    <a:pt x="1270" y="763309"/>
                    <a:pt x="141037" y="1339599"/>
                    <a:pt x="839841" y="1391663"/>
                  </a:cubicBezTo>
                  <a:cubicBezTo>
                    <a:pt x="756282" y="1328754"/>
                    <a:pt x="622088" y="1243235"/>
                    <a:pt x="596988" y="1070463"/>
                  </a:cubicBezTo>
                  <a:lnTo>
                    <a:pt x="595327" y="1033877"/>
                  </a:lnTo>
                  <a:lnTo>
                    <a:pt x="625639" y="1030821"/>
                  </a:lnTo>
                  <a:cubicBezTo>
                    <a:pt x="862914" y="982268"/>
                    <a:pt x="1041400" y="772328"/>
                    <a:pt x="1041400" y="520700"/>
                  </a:cubicBezTo>
                  <a:cubicBezTo>
                    <a:pt x="1041400" y="233125"/>
                    <a:pt x="808275" y="0"/>
                    <a:pt x="520700" y="0"/>
                  </a:cubicBezTo>
                  <a:close/>
                </a:path>
              </a:pathLst>
            </a:custGeom>
            <a:solidFill>
              <a:schemeClr val="accent1">
                <a:alpha val="4784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33" name="Google Shape;533;p53"/>
            <p:cNvSpPr/>
            <p:nvPr/>
          </p:nvSpPr>
          <p:spPr>
            <a:xfrm flipH="1">
              <a:off x="4780827" y="2384561"/>
              <a:ext cx="1562100" cy="2087495"/>
            </a:xfrm>
            <a:custGeom>
              <a:avLst/>
              <a:gdLst/>
              <a:ahLst/>
              <a:cxnLst/>
              <a:rect l="l" t="t" r="r" b="b"/>
              <a:pathLst>
                <a:path w="1041400" h="1391663" extrusionOk="0">
                  <a:moveTo>
                    <a:pt x="520700" y="0"/>
                  </a:moveTo>
                  <a:cubicBezTo>
                    <a:pt x="233125" y="0"/>
                    <a:pt x="0" y="233125"/>
                    <a:pt x="0" y="520700"/>
                  </a:cubicBezTo>
                  <a:lnTo>
                    <a:pt x="601" y="526665"/>
                  </a:lnTo>
                  <a:lnTo>
                    <a:pt x="0" y="530884"/>
                  </a:lnTo>
                  <a:cubicBezTo>
                    <a:pt x="1270" y="763309"/>
                    <a:pt x="141037" y="1339599"/>
                    <a:pt x="839841" y="1391663"/>
                  </a:cubicBezTo>
                  <a:cubicBezTo>
                    <a:pt x="756282" y="1328754"/>
                    <a:pt x="622088" y="1243235"/>
                    <a:pt x="596988" y="1070463"/>
                  </a:cubicBezTo>
                  <a:lnTo>
                    <a:pt x="595327" y="1033877"/>
                  </a:lnTo>
                  <a:lnTo>
                    <a:pt x="625639" y="1030821"/>
                  </a:lnTo>
                  <a:cubicBezTo>
                    <a:pt x="862914" y="982268"/>
                    <a:pt x="1041400" y="772328"/>
                    <a:pt x="1041400" y="520700"/>
                  </a:cubicBezTo>
                  <a:cubicBezTo>
                    <a:pt x="1041400" y="233125"/>
                    <a:pt x="808275" y="0"/>
                    <a:pt x="520700" y="0"/>
                  </a:cubicBezTo>
                  <a:close/>
                </a:path>
              </a:pathLst>
            </a:custGeom>
            <a:solidFill>
              <a:schemeClr val="accent1">
                <a:alpha val="4784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sp>
        <p:nvSpPr>
          <p:cNvPr id="534" name="Google Shape;534;p53"/>
          <p:cNvSpPr txBox="1">
            <a:spLocks noGrp="1"/>
          </p:cNvSpPr>
          <p:nvPr>
            <p:ph type="ctrTitle"/>
          </p:nvPr>
        </p:nvSpPr>
        <p:spPr>
          <a:xfrm>
            <a:off x="1524000" y="2571231"/>
            <a:ext cx="9144000" cy="9387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lt1"/>
              </a:buClr>
              <a:buSzPts val="4800"/>
              <a:buFont typeface="Twentieth Century"/>
              <a:buNone/>
            </a:pPr>
            <a:r>
              <a:rPr lang="en-US" sz="4800">
                <a:latin typeface="Twentieth Century"/>
                <a:ea typeface="Twentieth Century"/>
                <a:cs typeface="Twentieth Century"/>
                <a:sym typeface="Twentieth Century"/>
              </a:rPr>
              <a:t>PRODUCT BACKLOG</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bg>
      <p:bgPr>
        <a:solidFill>
          <a:schemeClr val="dk1"/>
        </a:solidFill>
        <a:effectLst/>
      </p:bgPr>
    </p:bg>
    <p:spTree>
      <p:nvGrpSpPr>
        <p:cNvPr id="1" name="Shape 538"/>
        <p:cNvGrpSpPr/>
        <p:nvPr/>
      </p:nvGrpSpPr>
      <p:grpSpPr>
        <a:xfrm>
          <a:off x="0" y="0"/>
          <a:ext cx="0" cy="0"/>
          <a:chOff x="0" y="0"/>
          <a:chExt cx="0" cy="0"/>
        </a:xfrm>
      </p:grpSpPr>
      <p:sp>
        <p:nvSpPr>
          <p:cNvPr id="539" name="Google Shape;539;p54"/>
          <p:cNvSpPr/>
          <p:nvPr/>
        </p:nvSpPr>
        <p:spPr>
          <a:xfrm>
            <a:off x="651751" y="674734"/>
            <a:ext cx="45600" cy="5327100"/>
          </a:xfrm>
          <a:prstGeom prst="rect">
            <a:avLst/>
          </a:prstGeom>
          <a:solidFill>
            <a:schemeClr val="accent6"/>
          </a:solidFill>
          <a:ln w="12700" cap="flat" cmpd="sng">
            <a:solidFill>
              <a:srgbClr val="593B1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40" name="Google Shape;540;p54"/>
          <p:cNvSpPr/>
          <p:nvPr/>
        </p:nvSpPr>
        <p:spPr>
          <a:xfrm>
            <a:off x="11633875" y="6432800"/>
            <a:ext cx="172368" cy="207144"/>
          </a:xfrm>
          <a:prstGeom prst="lightningBolt">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graphicFrame>
        <p:nvGraphicFramePr>
          <p:cNvPr id="541" name="Google Shape;541;p54"/>
          <p:cNvGraphicFramePr/>
          <p:nvPr/>
        </p:nvGraphicFramePr>
        <p:xfrm>
          <a:off x="952600" y="1099250"/>
          <a:ext cx="3000000" cy="3000000"/>
        </p:xfrm>
        <a:graphic>
          <a:graphicData uri="http://schemas.openxmlformats.org/drawingml/2006/table">
            <a:tbl>
              <a:tblPr>
                <a:noFill/>
                <a:tableStyleId>{4D0356BB-5A3B-481F-80C4-0DB4944693F5}</a:tableStyleId>
              </a:tblPr>
              <a:tblGrid>
                <a:gridCol w="735575">
                  <a:extLst>
                    <a:ext uri="{9D8B030D-6E8A-4147-A177-3AD203B41FA5}">
                      <a16:colId xmlns:a16="http://schemas.microsoft.com/office/drawing/2014/main" val="20000"/>
                    </a:ext>
                  </a:extLst>
                </a:gridCol>
                <a:gridCol w="876575">
                  <a:extLst>
                    <a:ext uri="{9D8B030D-6E8A-4147-A177-3AD203B41FA5}">
                      <a16:colId xmlns:a16="http://schemas.microsoft.com/office/drawing/2014/main" val="20001"/>
                    </a:ext>
                  </a:extLst>
                </a:gridCol>
                <a:gridCol w="806075">
                  <a:extLst>
                    <a:ext uri="{9D8B030D-6E8A-4147-A177-3AD203B41FA5}">
                      <a16:colId xmlns:a16="http://schemas.microsoft.com/office/drawing/2014/main" val="20002"/>
                    </a:ext>
                  </a:extLst>
                </a:gridCol>
                <a:gridCol w="1366800">
                  <a:extLst>
                    <a:ext uri="{9D8B030D-6E8A-4147-A177-3AD203B41FA5}">
                      <a16:colId xmlns:a16="http://schemas.microsoft.com/office/drawing/2014/main" val="20003"/>
                    </a:ext>
                  </a:extLst>
                </a:gridCol>
                <a:gridCol w="1103150">
                  <a:extLst>
                    <a:ext uri="{9D8B030D-6E8A-4147-A177-3AD203B41FA5}">
                      <a16:colId xmlns:a16="http://schemas.microsoft.com/office/drawing/2014/main" val="20004"/>
                    </a:ext>
                  </a:extLst>
                </a:gridCol>
                <a:gridCol w="2354425">
                  <a:extLst>
                    <a:ext uri="{9D8B030D-6E8A-4147-A177-3AD203B41FA5}">
                      <a16:colId xmlns:a16="http://schemas.microsoft.com/office/drawing/2014/main" val="20005"/>
                    </a:ext>
                  </a:extLst>
                </a:gridCol>
                <a:gridCol w="3656800">
                  <a:extLst>
                    <a:ext uri="{9D8B030D-6E8A-4147-A177-3AD203B41FA5}">
                      <a16:colId xmlns:a16="http://schemas.microsoft.com/office/drawing/2014/main" val="20006"/>
                    </a:ext>
                  </a:extLst>
                </a:gridCol>
              </a:tblGrid>
              <a:tr h="372075">
                <a:tc>
                  <a:txBody>
                    <a:bodyPr/>
                    <a:lstStyle/>
                    <a:p>
                      <a:pPr marL="0" lvl="0" indent="0" algn="ctr" rtl="0">
                        <a:lnSpc>
                          <a:spcPct val="115000"/>
                        </a:lnSpc>
                        <a:spcBef>
                          <a:spcPts val="0"/>
                        </a:spcBef>
                        <a:spcAft>
                          <a:spcPts val="0"/>
                        </a:spcAft>
                        <a:buNone/>
                      </a:pPr>
                      <a:r>
                        <a:rPr lang="en-US" sz="1500" b="1">
                          <a:solidFill>
                            <a:srgbClr val="FFFFFF"/>
                          </a:solidFill>
                          <a:latin typeface="Calibri"/>
                          <a:ea typeface="Calibri"/>
                          <a:cs typeface="Calibri"/>
                          <a:sym typeface="Calibri"/>
                        </a:rPr>
                        <a:t>Sprint</a:t>
                      </a:r>
                      <a:endParaRPr sz="1500" b="1">
                        <a:solidFill>
                          <a:srgbClr val="FFFFFF"/>
                        </a:solidFill>
                        <a:latin typeface="Calibri"/>
                        <a:ea typeface="Calibri"/>
                        <a:cs typeface="Calibri"/>
                        <a:sym typeface="Calibri"/>
                      </a:endParaRPr>
                    </a:p>
                  </a:txBody>
                  <a:tcPr marL="28575" marR="28575" marT="19050" marB="19050" anchor="ctr">
                    <a:lnL w="6350" cap="flat" cmpd="sng">
                      <a:solidFill>
                        <a:srgbClr val="C7D2E6"/>
                      </a:solidFill>
                      <a:prstDash val="solid"/>
                      <a:round/>
                      <a:headEnd type="none" w="sm" len="sm"/>
                      <a:tailEnd type="none" w="sm" len="sm"/>
                    </a:lnL>
                    <a:lnR w="6350" cap="flat" cmpd="sng">
                      <a:solidFill>
                        <a:srgbClr val="C7D2E6"/>
                      </a:solidFill>
                      <a:prstDash val="solid"/>
                      <a:round/>
                      <a:headEnd type="none" w="sm" len="sm"/>
                      <a:tailEnd type="none" w="sm" len="sm"/>
                    </a:lnR>
                    <a:lnT w="6350" cap="flat" cmpd="sng">
                      <a:solidFill>
                        <a:srgbClr val="C7D2E6"/>
                      </a:solidFill>
                      <a:prstDash val="solid"/>
                      <a:round/>
                      <a:headEnd type="none" w="sm" len="sm"/>
                      <a:tailEnd type="none" w="sm" len="sm"/>
                    </a:lnT>
                    <a:lnB w="6350" cap="flat" cmpd="sng">
                      <a:solidFill>
                        <a:srgbClr val="C7D2E6"/>
                      </a:solidFill>
                      <a:prstDash val="solid"/>
                      <a:round/>
                      <a:headEnd type="none" w="sm" len="sm"/>
                      <a:tailEnd type="none" w="sm" len="sm"/>
                    </a:lnB>
                    <a:solidFill>
                      <a:srgbClr val="741B47"/>
                    </a:solidFill>
                  </a:tcPr>
                </a:tc>
                <a:tc>
                  <a:txBody>
                    <a:bodyPr/>
                    <a:lstStyle/>
                    <a:p>
                      <a:pPr marL="0" lvl="0" indent="0" algn="ctr" rtl="0">
                        <a:lnSpc>
                          <a:spcPct val="115000"/>
                        </a:lnSpc>
                        <a:spcBef>
                          <a:spcPts val="0"/>
                        </a:spcBef>
                        <a:spcAft>
                          <a:spcPts val="0"/>
                        </a:spcAft>
                        <a:buNone/>
                      </a:pPr>
                      <a:r>
                        <a:rPr lang="en-US" sz="1500" b="1">
                          <a:solidFill>
                            <a:srgbClr val="FFFFFF"/>
                          </a:solidFill>
                          <a:latin typeface="Calibri"/>
                          <a:ea typeface="Calibri"/>
                          <a:cs typeface="Calibri"/>
                          <a:sym typeface="Calibri"/>
                        </a:rPr>
                        <a:t>Points</a:t>
                      </a:r>
                      <a:endParaRPr sz="1500" b="1">
                        <a:solidFill>
                          <a:srgbClr val="FFFFFF"/>
                        </a:solidFill>
                        <a:latin typeface="Calibri"/>
                        <a:ea typeface="Calibri"/>
                        <a:cs typeface="Calibri"/>
                        <a:sym typeface="Calibri"/>
                      </a:endParaRPr>
                    </a:p>
                  </a:txBody>
                  <a:tcPr marL="28575" marR="28575" marT="19050" marB="19050" anchor="ctr">
                    <a:lnL w="6350" cap="flat" cmpd="sng">
                      <a:solidFill>
                        <a:srgbClr val="C7D2E6"/>
                      </a:solidFill>
                      <a:prstDash val="solid"/>
                      <a:round/>
                      <a:headEnd type="none" w="sm" len="sm"/>
                      <a:tailEnd type="none" w="sm" len="sm"/>
                    </a:lnL>
                    <a:lnR w="6350" cap="flat" cmpd="sng">
                      <a:solidFill>
                        <a:srgbClr val="C7D2E6"/>
                      </a:solidFill>
                      <a:prstDash val="solid"/>
                      <a:round/>
                      <a:headEnd type="none" w="sm" len="sm"/>
                      <a:tailEnd type="none" w="sm" len="sm"/>
                    </a:lnR>
                    <a:lnT w="6350" cap="flat" cmpd="sng">
                      <a:solidFill>
                        <a:srgbClr val="C7D2E6"/>
                      </a:solidFill>
                      <a:prstDash val="solid"/>
                      <a:round/>
                      <a:headEnd type="none" w="sm" len="sm"/>
                      <a:tailEnd type="none" w="sm" len="sm"/>
                    </a:lnT>
                    <a:lnB w="6350" cap="flat" cmpd="sng">
                      <a:solidFill>
                        <a:srgbClr val="C7D2E6"/>
                      </a:solidFill>
                      <a:prstDash val="solid"/>
                      <a:round/>
                      <a:headEnd type="none" w="sm" len="sm"/>
                      <a:tailEnd type="none" w="sm" len="sm"/>
                    </a:lnB>
                    <a:solidFill>
                      <a:srgbClr val="741B47"/>
                    </a:solidFill>
                  </a:tcPr>
                </a:tc>
                <a:tc>
                  <a:txBody>
                    <a:bodyPr/>
                    <a:lstStyle/>
                    <a:p>
                      <a:pPr marL="0" lvl="0" indent="0" algn="ctr" rtl="0">
                        <a:lnSpc>
                          <a:spcPct val="115000"/>
                        </a:lnSpc>
                        <a:spcBef>
                          <a:spcPts val="0"/>
                        </a:spcBef>
                        <a:spcAft>
                          <a:spcPts val="0"/>
                        </a:spcAft>
                        <a:buNone/>
                      </a:pPr>
                      <a:r>
                        <a:rPr lang="en-US" sz="1500" b="1">
                          <a:solidFill>
                            <a:srgbClr val="FFFFFF"/>
                          </a:solidFill>
                          <a:latin typeface="Calibri"/>
                          <a:ea typeface="Calibri"/>
                          <a:cs typeface="Calibri"/>
                          <a:sym typeface="Calibri"/>
                        </a:rPr>
                        <a:t>Story ID</a:t>
                      </a:r>
                      <a:endParaRPr sz="1500" b="1">
                        <a:solidFill>
                          <a:srgbClr val="FFFFFF"/>
                        </a:solidFill>
                        <a:latin typeface="Calibri"/>
                        <a:ea typeface="Calibri"/>
                        <a:cs typeface="Calibri"/>
                        <a:sym typeface="Calibri"/>
                      </a:endParaRPr>
                    </a:p>
                  </a:txBody>
                  <a:tcPr marL="28575" marR="28575" marT="19050" marB="19050" anchor="ctr">
                    <a:lnL w="6350" cap="flat" cmpd="sng">
                      <a:solidFill>
                        <a:srgbClr val="C7D2E6"/>
                      </a:solidFill>
                      <a:prstDash val="solid"/>
                      <a:round/>
                      <a:headEnd type="none" w="sm" len="sm"/>
                      <a:tailEnd type="none" w="sm" len="sm"/>
                    </a:lnL>
                    <a:lnR w="6350" cap="flat" cmpd="sng">
                      <a:solidFill>
                        <a:srgbClr val="C7D2E6"/>
                      </a:solidFill>
                      <a:prstDash val="solid"/>
                      <a:round/>
                      <a:headEnd type="none" w="sm" len="sm"/>
                      <a:tailEnd type="none" w="sm" len="sm"/>
                    </a:lnR>
                    <a:lnT w="6350" cap="flat" cmpd="sng">
                      <a:solidFill>
                        <a:srgbClr val="C7D2E6"/>
                      </a:solidFill>
                      <a:prstDash val="solid"/>
                      <a:round/>
                      <a:headEnd type="none" w="sm" len="sm"/>
                      <a:tailEnd type="none" w="sm" len="sm"/>
                    </a:lnT>
                    <a:lnB w="6350" cap="flat" cmpd="sng">
                      <a:solidFill>
                        <a:srgbClr val="C7D2E6"/>
                      </a:solidFill>
                      <a:prstDash val="solid"/>
                      <a:round/>
                      <a:headEnd type="none" w="sm" len="sm"/>
                      <a:tailEnd type="none" w="sm" len="sm"/>
                    </a:lnB>
                    <a:solidFill>
                      <a:srgbClr val="741B47"/>
                    </a:solidFill>
                  </a:tcPr>
                </a:tc>
                <a:tc>
                  <a:txBody>
                    <a:bodyPr/>
                    <a:lstStyle/>
                    <a:p>
                      <a:pPr marL="0" lvl="0" indent="0" algn="ctr" rtl="0">
                        <a:lnSpc>
                          <a:spcPct val="115000"/>
                        </a:lnSpc>
                        <a:spcBef>
                          <a:spcPts val="0"/>
                        </a:spcBef>
                        <a:spcAft>
                          <a:spcPts val="0"/>
                        </a:spcAft>
                        <a:buNone/>
                      </a:pPr>
                      <a:r>
                        <a:rPr lang="en-US" sz="1500" b="1">
                          <a:solidFill>
                            <a:srgbClr val="FFFFFF"/>
                          </a:solidFill>
                          <a:latin typeface="Calibri"/>
                          <a:ea typeface="Calibri"/>
                          <a:cs typeface="Calibri"/>
                          <a:sym typeface="Calibri"/>
                        </a:rPr>
                        <a:t>Feature</a:t>
                      </a:r>
                      <a:endParaRPr sz="1500" b="1">
                        <a:solidFill>
                          <a:srgbClr val="FFFFFF"/>
                        </a:solidFill>
                        <a:latin typeface="Calibri"/>
                        <a:ea typeface="Calibri"/>
                        <a:cs typeface="Calibri"/>
                        <a:sym typeface="Calibri"/>
                      </a:endParaRPr>
                    </a:p>
                  </a:txBody>
                  <a:tcPr marL="28575" marR="28575" marT="19050" marB="19050" anchor="ctr">
                    <a:lnL w="6350" cap="flat" cmpd="sng">
                      <a:solidFill>
                        <a:srgbClr val="C7D2E6"/>
                      </a:solidFill>
                      <a:prstDash val="solid"/>
                      <a:round/>
                      <a:headEnd type="none" w="sm" len="sm"/>
                      <a:tailEnd type="none" w="sm" len="sm"/>
                    </a:lnL>
                    <a:lnR w="6350" cap="flat" cmpd="sng">
                      <a:solidFill>
                        <a:srgbClr val="C7D2E6"/>
                      </a:solidFill>
                      <a:prstDash val="solid"/>
                      <a:round/>
                      <a:headEnd type="none" w="sm" len="sm"/>
                      <a:tailEnd type="none" w="sm" len="sm"/>
                    </a:lnR>
                    <a:lnT w="6350" cap="flat" cmpd="sng">
                      <a:solidFill>
                        <a:srgbClr val="C7D2E6"/>
                      </a:solidFill>
                      <a:prstDash val="solid"/>
                      <a:round/>
                      <a:headEnd type="none" w="sm" len="sm"/>
                      <a:tailEnd type="none" w="sm" len="sm"/>
                    </a:lnT>
                    <a:lnB w="6350" cap="flat" cmpd="sng">
                      <a:solidFill>
                        <a:srgbClr val="C7D2E6"/>
                      </a:solidFill>
                      <a:prstDash val="solid"/>
                      <a:round/>
                      <a:headEnd type="none" w="sm" len="sm"/>
                      <a:tailEnd type="none" w="sm" len="sm"/>
                    </a:lnB>
                    <a:solidFill>
                      <a:srgbClr val="741B47"/>
                    </a:solidFill>
                  </a:tcPr>
                </a:tc>
                <a:tc>
                  <a:txBody>
                    <a:bodyPr/>
                    <a:lstStyle/>
                    <a:p>
                      <a:pPr marL="0" lvl="0" indent="0" algn="ctr" rtl="0">
                        <a:lnSpc>
                          <a:spcPct val="115000"/>
                        </a:lnSpc>
                        <a:spcBef>
                          <a:spcPts val="0"/>
                        </a:spcBef>
                        <a:spcAft>
                          <a:spcPts val="0"/>
                        </a:spcAft>
                        <a:buNone/>
                      </a:pPr>
                      <a:r>
                        <a:rPr lang="en-US" sz="1500" b="1">
                          <a:solidFill>
                            <a:srgbClr val="FFFFFF"/>
                          </a:solidFill>
                          <a:latin typeface="Calibri"/>
                          <a:ea typeface="Calibri"/>
                          <a:cs typeface="Calibri"/>
                          <a:sym typeface="Calibri"/>
                        </a:rPr>
                        <a:t>As a</a:t>
                      </a:r>
                      <a:endParaRPr sz="1500" b="1">
                        <a:solidFill>
                          <a:srgbClr val="FFFFFF"/>
                        </a:solidFill>
                        <a:latin typeface="Calibri"/>
                        <a:ea typeface="Calibri"/>
                        <a:cs typeface="Calibri"/>
                        <a:sym typeface="Calibri"/>
                      </a:endParaRPr>
                    </a:p>
                  </a:txBody>
                  <a:tcPr marL="28575" marR="28575" marT="19050" marB="19050" anchor="ctr">
                    <a:lnL w="6350" cap="flat" cmpd="sng">
                      <a:solidFill>
                        <a:srgbClr val="C7D2E6"/>
                      </a:solidFill>
                      <a:prstDash val="solid"/>
                      <a:round/>
                      <a:headEnd type="none" w="sm" len="sm"/>
                      <a:tailEnd type="none" w="sm" len="sm"/>
                    </a:lnL>
                    <a:lnR w="6350" cap="flat" cmpd="sng">
                      <a:solidFill>
                        <a:srgbClr val="CCCCCC"/>
                      </a:solidFill>
                      <a:prstDash val="solid"/>
                      <a:round/>
                      <a:headEnd type="none" w="sm" len="sm"/>
                      <a:tailEnd type="none" w="sm" len="sm"/>
                    </a:lnR>
                    <a:lnT w="6350" cap="flat" cmpd="sng">
                      <a:solidFill>
                        <a:srgbClr val="CCCCCC"/>
                      </a:solidFill>
                      <a:prstDash val="solid"/>
                      <a:round/>
                      <a:headEnd type="none" w="sm" len="sm"/>
                      <a:tailEnd type="none" w="sm" len="sm"/>
                    </a:lnT>
                    <a:lnB w="6350" cap="flat" cmpd="sng">
                      <a:solidFill>
                        <a:srgbClr val="CCCCCC"/>
                      </a:solidFill>
                      <a:prstDash val="solid"/>
                      <a:round/>
                      <a:headEnd type="none" w="sm" len="sm"/>
                      <a:tailEnd type="none" w="sm" len="sm"/>
                    </a:lnB>
                    <a:solidFill>
                      <a:srgbClr val="741B47"/>
                    </a:solidFill>
                  </a:tcPr>
                </a:tc>
                <a:tc>
                  <a:txBody>
                    <a:bodyPr/>
                    <a:lstStyle/>
                    <a:p>
                      <a:pPr marL="0" lvl="0" indent="0" algn="ctr" rtl="0">
                        <a:lnSpc>
                          <a:spcPct val="115000"/>
                        </a:lnSpc>
                        <a:spcBef>
                          <a:spcPts val="0"/>
                        </a:spcBef>
                        <a:spcAft>
                          <a:spcPts val="0"/>
                        </a:spcAft>
                        <a:buNone/>
                      </a:pPr>
                      <a:r>
                        <a:rPr lang="en-US" sz="1500" b="1">
                          <a:solidFill>
                            <a:srgbClr val="FFFFFF"/>
                          </a:solidFill>
                          <a:latin typeface="Calibri"/>
                          <a:ea typeface="Calibri"/>
                          <a:cs typeface="Calibri"/>
                          <a:sym typeface="Calibri"/>
                        </a:rPr>
                        <a:t>I want </a:t>
                      </a:r>
                      <a:endParaRPr sz="1500" b="1">
                        <a:solidFill>
                          <a:srgbClr val="FFFFFF"/>
                        </a:solidFill>
                        <a:latin typeface="Calibri"/>
                        <a:ea typeface="Calibri"/>
                        <a:cs typeface="Calibri"/>
                        <a:sym typeface="Calibri"/>
                      </a:endParaRPr>
                    </a:p>
                  </a:txBody>
                  <a:tcPr marL="28575" marR="28575" marT="19050" marB="19050" anchor="ctr">
                    <a:lnL w="6350" cap="flat" cmpd="sng">
                      <a:solidFill>
                        <a:srgbClr val="CCCCCC"/>
                      </a:solidFill>
                      <a:prstDash val="solid"/>
                      <a:round/>
                      <a:headEnd type="none" w="sm" len="sm"/>
                      <a:tailEnd type="none" w="sm" len="sm"/>
                    </a:lnL>
                    <a:lnR w="6350" cap="flat" cmpd="sng">
                      <a:solidFill>
                        <a:srgbClr val="CCCCCC"/>
                      </a:solidFill>
                      <a:prstDash val="solid"/>
                      <a:round/>
                      <a:headEnd type="none" w="sm" len="sm"/>
                      <a:tailEnd type="none" w="sm" len="sm"/>
                    </a:lnR>
                    <a:lnT w="6350" cap="flat" cmpd="sng">
                      <a:solidFill>
                        <a:srgbClr val="CCCCCC"/>
                      </a:solidFill>
                      <a:prstDash val="solid"/>
                      <a:round/>
                      <a:headEnd type="none" w="sm" len="sm"/>
                      <a:tailEnd type="none" w="sm" len="sm"/>
                    </a:lnT>
                    <a:lnB w="6350" cap="flat" cmpd="sng">
                      <a:solidFill>
                        <a:srgbClr val="CCCCCC"/>
                      </a:solidFill>
                      <a:prstDash val="solid"/>
                      <a:round/>
                      <a:headEnd type="none" w="sm" len="sm"/>
                      <a:tailEnd type="none" w="sm" len="sm"/>
                    </a:lnB>
                    <a:solidFill>
                      <a:srgbClr val="741B47"/>
                    </a:solidFill>
                  </a:tcPr>
                </a:tc>
                <a:tc>
                  <a:txBody>
                    <a:bodyPr/>
                    <a:lstStyle/>
                    <a:p>
                      <a:pPr marL="0" lvl="0" indent="0" algn="ctr" rtl="0">
                        <a:lnSpc>
                          <a:spcPct val="115000"/>
                        </a:lnSpc>
                        <a:spcBef>
                          <a:spcPts val="0"/>
                        </a:spcBef>
                        <a:spcAft>
                          <a:spcPts val="0"/>
                        </a:spcAft>
                        <a:buNone/>
                      </a:pPr>
                      <a:r>
                        <a:rPr lang="en-US" sz="1500" b="1">
                          <a:solidFill>
                            <a:srgbClr val="FFFFFF"/>
                          </a:solidFill>
                          <a:latin typeface="Calibri"/>
                          <a:ea typeface="Calibri"/>
                          <a:cs typeface="Calibri"/>
                          <a:sym typeface="Calibri"/>
                        </a:rPr>
                        <a:t>So that </a:t>
                      </a:r>
                      <a:endParaRPr sz="1500" b="1">
                        <a:solidFill>
                          <a:srgbClr val="FFFFFF"/>
                        </a:solidFill>
                        <a:latin typeface="Calibri"/>
                        <a:ea typeface="Calibri"/>
                        <a:cs typeface="Calibri"/>
                        <a:sym typeface="Calibri"/>
                      </a:endParaRPr>
                    </a:p>
                  </a:txBody>
                  <a:tcPr marL="28575" marR="28575" marT="19050" marB="19050" anchor="ctr">
                    <a:lnL w="6350" cap="flat" cmpd="sng">
                      <a:solidFill>
                        <a:srgbClr val="CCCCCC"/>
                      </a:solidFill>
                      <a:prstDash val="solid"/>
                      <a:round/>
                      <a:headEnd type="none" w="sm" len="sm"/>
                      <a:tailEnd type="none" w="sm" len="sm"/>
                    </a:lnL>
                    <a:lnR w="6350" cap="flat" cmpd="sng">
                      <a:solidFill>
                        <a:srgbClr val="CCCCCC"/>
                      </a:solidFill>
                      <a:prstDash val="solid"/>
                      <a:round/>
                      <a:headEnd type="none" w="sm" len="sm"/>
                      <a:tailEnd type="none" w="sm" len="sm"/>
                    </a:lnR>
                    <a:lnT w="6350" cap="flat" cmpd="sng">
                      <a:solidFill>
                        <a:srgbClr val="CCCCCC"/>
                      </a:solidFill>
                      <a:prstDash val="solid"/>
                      <a:round/>
                      <a:headEnd type="none" w="sm" len="sm"/>
                      <a:tailEnd type="none" w="sm" len="sm"/>
                    </a:lnT>
                    <a:lnB w="6350" cap="flat" cmpd="sng">
                      <a:solidFill>
                        <a:srgbClr val="CCCCCC"/>
                      </a:solidFill>
                      <a:prstDash val="solid"/>
                      <a:round/>
                      <a:headEnd type="none" w="sm" len="sm"/>
                      <a:tailEnd type="none" w="sm" len="sm"/>
                    </a:lnB>
                    <a:solidFill>
                      <a:srgbClr val="741B47"/>
                    </a:solidFill>
                  </a:tcPr>
                </a:tc>
                <a:extLst>
                  <a:ext uri="{0D108BD9-81ED-4DB2-BD59-A6C34878D82A}">
                    <a16:rowId xmlns:a16="http://schemas.microsoft.com/office/drawing/2014/main" val="10000"/>
                  </a:ext>
                </a:extLst>
              </a:tr>
              <a:tr h="778000">
                <a:tc>
                  <a:txBody>
                    <a:bodyPr/>
                    <a:lstStyle/>
                    <a:p>
                      <a:pPr marL="0" lvl="0" indent="0" algn="ctr" rtl="0">
                        <a:lnSpc>
                          <a:spcPct val="115000"/>
                        </a:lnSpc>
                        <a:spcBef>
                          <a:spcPts val="0"/>
                        </a:spcBef>
                        <a:spcAft>
                          <a:spcPts val="0"/>
                        </a:spcAft>
                        <a:buNone/>
                      </a:pPr>
                      <a:r>
                        <a:rPr lang="en-US" sz="1000">
                          <a:latin typeface="Calibri"/>
                          <a:ea typeface="Calibri"/>
                          <a:cs typeface="Calibri"/>
                          <a:sym typeface="Calibri"/>
                        </a:rPr>
                        <a:t>2</a:t>
                      </a:r>
                      <a:endParaRPr sz="1000">
                        <a:latin typeface="Calibri"/>
                        <a:ea typeface="Calibri"/>
                        <a:cs typeface="Calibri"/>
                        <a:sym typeface="Calibri"/>
                      </a:endParaRPr>
                    </a:p>
                  </a:txBody>
                  <a:tcPr marL="28575" marR="28575" marT="19050" marB="19050" anchor="ctr">
                    <a:lnL w="6350" cap="flat" cmpd="sng">
                      <a:solidFill>
                        <a:srgbClr val="CCCCCC"/>
                      </a:solidFill>
                      <a:prstDash val="solid"/>
                      <a:round/>
                      <a:headEnd type="none" w="sm" len="sm"/>
                      <a:tailEnd type="none" w="sm" len="sm"/>
                    </a:lnL>
                    <a:lnR w="6350" cap="flat" cmpd="sng">
                      <a:solidFill>
                        <a:srgbClr val="CCCCCC"/>
                      </a:solidFill>
                      <a:prstDash val="solid"/>
                      <a:round/>
                      <a:headEnd type="none" w="sm" len="sm"/>
                      <a:tailEnd type="none" w="sm" len="sm"/>
                    </a:lnR>
                    <a:lnT w="6350" cap="flat" cmpd="sng">
                      <a:solidFill>
                        <a:srgbClr val="C7D2E6"/>
                      </a:solidFill>
                      <a:prstDash val="solid"/>
                      <a:round/>
                      <a:headEnd type="none" w="sm" len="sm"/>
                      <a:tailEnd type="none" w="sm" len="sm"/>
                    </a:lnT>
                    <a:lnB w="6350" cap="flat" cmpd="sng">
                      <a:solidFill>
                        <a:srgbClr val="CCCCCC"/>
                      </a:solidFill>
                      <a:prstDash val="solid"/>
                      <a:round/>
                      <a:headEnd type="none" w="sm" len="sm"/>
                      <a:tailEnd type="none" w="sm" len="sm"/>
                    </a:lnB>
                    <a:solidFill>
                      <a:srgbClr val="B6D7A8"/>
                    </a:solidFill>
                  </a:tcPr>
                </a:tc>
                <a:tc>
                  <a:txBody>
                    <a:bodyPr/>
                    <a:lstStyle/>
                    <a:p>
                      <a:pPr marL="0" lvl="0" indent="0" algn="ctr" rtl="0">
                        <a:lnSpc>
                          <a:spcPct val="115000"/>
                        </a:lnSpc>
                        <a:spcBef>
                          <a:spcPts val="0"/>
                        </a:spcBef>
                        <a:spcAft>
                          <a:spcPts val="0"/>
                        </a:spcAft>
                        <a:buNone/>
                      </a:pPr>
                      <a:r>
                        <a:rPr lang="en-US" sz="1000">
                          <a:latin typeface="Calibri"/>
                          <a:ea typeface="Calibri"/>
                          <a:cs typeface="Calibri"/>
                          <a:sym typeface="Calibri"/>
                        </a:rPr>
                        <a:t>13</a:t>
                      </a:r>
                      <a:endParaRPr sz="1000">
                        <a:latin typeface="Calibri"/>
                        <a:ea typeface="Calibri"/>
                        <a:cs typeface="Calibri"/>
                        <a:sym typeface="Calibri"/>
                      </a:endParaRPr>
                    </a:p>
                  </a:txBody>
                  <a:tcPr marL="28575" marR="28575" marT="19050" marB="19050" anchor="ctr">
                    <a:lnL w="6350" cap="flat" cmpd="sng">
                      <a:solidFill>
                        <a:srgbClr val="CCCCCC"/>
                      </a:solidFill>
                      <a:prstDash val="solid"/>
                      <a:round/>
                      <a:headEnd type="none" w="sm" len="sm"/>
                      <a:tailEnd type="none" w="sm" len="sm"/>
                    </a:lnL>
                    <a:lnR w="6350" cap="flat" cmpd="sng">
                      <a:solidFill>
                        <a:srgbClr val="CCCCCC"/>
                      </a:solidFill>
                      <a:prstDash val="solid"/>
                      <a:round/>
                      <a:headEnd type="none" w="sm" len="sm"/>
                      <a:tailEnd type="none" w="sm" len="sm"/>
                    </a:lnR>
                    <a:lnT w="6350" cap="flat" cmpd="sng">
                      <a:solidFill>
                        <a:srgbClr val="C7D2E6"/>
                      </a:solidFill>
                      <a:prstDash val="solid"/>
                      <a:round/>
                      <a:headEnd type="none" w="sm" len="sm"/>
                      <a:tailEnd type="none" w="sm" len="sm"/>
                    </a:lnT>
                    <a:lnB w="6350" cap="flat" cmpd="sng">
                      <a:solidFill>
                        <a:srgbClr val="CCCCCC"/>
                      </a:solidFill>
                      <a:prstDash val="solid"/>
                      <a:round/>
                      <a:headEnd type="none" w="sm" len="sm"/>
                      <a:tailEnd type="none" w="sm" len="sm"/>
                    </a:lnB>
                    <a:solidFill>
                      <a:srgbClr val="B6D7A8"/>
                    </a:solidFill>
                  </a:tcPr>
                </a:tc>
                <a:tc>
                  <a:txBody>
                    <a:bodyPr/>
                    <a:lstStyle/>
                    <a:p>
                      <a:pPr marL="0" lvl="0" indent="0" algn="ctr" rtl="0">
                        <a:lnSpc>
                          <a:spcPct val="115000"/>
                        </a:lnSpc>
                        <a:spcBef>
                          <a:spcPts val="0"/>
                        </a:spcBef>
                        <a:spcAft>
                          <a:spcPts val="0"/>
                        </a:spcAft>
                        <a:buNone/>
                      </a:pPr>
                      <a:r>
                        <a:rPr lang="en-US" sz="1000">
                          <a:latin typeface="Calibri"/>
                          <a:ea typeface="Calibri"/>
                          <a:cs typeface="Calibri"/>
                          <a:sym typeface="Calibri"/>
                        </a:rPr>
                        <a:t>IV1</a:t>
                      </a:r>
                      <a:endParaRPr sz="1000">
                        <a:latin typeface="Calibri"/>
                        <a:ea typeface="Calibri"/>
                        <a:cs typeface="Calibri"/>
                        <a:sym typeface="Calibri"/>
                      </a:endParaRPr>
                    </a:p>
                  </a:txBody>
                  <a:tcPr marL="28575" marR="28575" marT="19050" marB="19050" anchor="ctr">
                    <a:lnL w="6350" cap="flat" cmpd="sng">
                      <a:solidFill>
                        <a:srgbClr val="CCCCCC"/>
                      </a:solidFill>
                      <a:prstDash val="solid"/>
                      <a:round/>
                      <a:headEnd type="none" w="sm" len="sm"/>
                      <a:tailEnd type="none" w="sm" len="sm"/>
                    </a:lnL>
                    <a:lnR w="6350" cap="flat" cmpd="sng">
                      <a:solidFill>
                        <a:srgbClr val="CCCCCC"/>
                      </a:solidFill>
                      <a:prstDash val="solid"/>
                      <a:round/>
                      <a:headEnd type="none" w="sm" len="sm"/>
                      <a:tailEnd type="none" w="sm" len="sm"/>
                    </a:lnR>
                    <a:lnT w="6350" cap="flat" cmpd="sng">
                      <a:solidFill>
                        <a:srgbClr val="C7D2E6"/>
                      </a:solidFill>
                      <a:prstDash val="solid"/>
                      <a:round/>
                      <a:headEnd type="none" w="sm" len="sm"/>
                      <a:tailEnd type="none" w="sm" len="sm"/>
                    </a:lnT>
                    <a:lnB w="6350" cap="flat" cmpd="sng">
                      <a:solidFill>
                        <a:srgbClr val="CCCCCC"/>
                      </a:solidFill>
                      <a:prstDash val="solid"/>
                      <a:round/>
                      <a:headEnd type="none" w="sm" len="sm"/>
                      <a:tailEnd type="none" w="sm" len="sm"/>
                    </a:lnB>
                    <a:solidFill>
                      <a:srgbClr val="B6D7A8"/>
                    </a:solidFill>
                  </a:tcPr>
                </a:tc>
                <a:tc>
                  <a:txBody>
                    <a:bodyPr/>
                    <a:lstStyle/>
                    <a:p>
                      <a:pPr marL="0" lvl="0" indent="0" algn="ctr" rtl="0">
                        <a:lnSpc>
                          <a:spcPct val="115000"/>
                        </a:lnSpc>
                        <a:spcBef>
                          <a:spcPts val="0"/>
                        </a:spcBef>
                        <a:spcAft>
                          <a:spcPts val="0"/>
                        </a:spcAft>
                        <a:buNone/>
                      </a:pPr>
                      <a:r>
                        <a:rPr lang="en-US" sz="1000">
                          <a:latin typeface="Calibri"/>
                          <a:ea typeface="Calibri"/>
                          <a:cs typeface="Calibri"/>
                          <a:sym typeface="Calibri"/>
                        </a:rPr>
                        <a:t>Auth</a:t>
                      </a:r>
                      <a:endParaRPr sz="1000">
                        <a:latin typeface="Calibri"/>
                        <a:ea typeface="Calibri"/>
                        <a:cs typeface="Calibri"/>
                        <a:sym typeface="Calibri"/>
                      </a:endParaRPr>
                    </a:p>
                  </a:txBody>
                  <a:tcPr marL="28575" marR="28575" marT="19050" marB="19050" anchor="ctr">
                    <a:lnL w="6350" cap="flat" cmpd="sng">
                      <a:solidFill>
                        <a:srgbClr val="CCCCCC"/>
                      </a:solidFill>
                      <a:prstDash val="solid"/>
                      <a:round/>
                      <a:headEnd type="none" w="sm" len="sm"/>
                      <a:tailEnd type="none" w="sm" len="sm"/>
                    </a:lnL>
                    <a:lnR w="6350" cap="flat" cmpd="sng">
                      <a:solidFill>
                        <a:srgbClr val="CCCCCC"/>
                      </a:solidFill>
                      <a:prstDash val="solid"/>
                      <a:round/>
                      <a:headEnd type="none" w="sm" len="sm"/>
                      <a:tailEnd type="none" w="sm" len="sm"/>
                    </a:lnR>
                    <a:lnT w="6350" cap="flat" cmpd="sng">
                      <a:solidFill>
                        <a:srgbClr val="C7D2E6"/>
                      </a:solidFill>
                      <a:prstDash val="solid"/>
                      <a:round/>
                      <a:headEnd type="none" w="sm" len="sm"/>
                      <a:tailEnd type="none" w="sm" len="sm"/>
                    </a:lnT>
                    <a:lnB w="6350" cap="flat" cmpd="sng">
                      <a:solidFill>
                        <a:srgbClr val="CCCCCC"/>
                      </a:solidFill>
                      <a:prstDash val="solid"/>
                      <a:round/>
                      <a:headEnd type="none" w="sm" len="sm"/>
                      <a:tailEnd type="none" w="sm" len="sm"/>
                    </a:lnB>
                    <a:solidFill>
                      <a:srgbClr val="B6D7A8"/>
                    </a:solidFill>
                  </a:tcPr>
                </a:tc>
                <a:tc>
                  <a:txBody>
                    <a:bodyPr/>
                    <a:lstStyle/>
                    <a:p>
                      <a:pPr marL="0" lvl="0" indent="0" algn="ctr" rtl="0">
                        <a:lnSpc>
                          <a:spcPct val="115000"/>
                        </a:lnSpc>
                        <a:spcBef>
                          <a:spcPts val="0"/>
                        </a:spcBef>
                        <a:spcAft>
                          <a:spcPts val="0"/>
                        </a:spcAft>
                        <a:buNone/>
                      </a:pPr>
                      <a:r>
                        <a:rPr lang="en-US" sz="1000">
                          <a:latin typeface="Calibri"/>
                          <a:ea typeface="Calibri"/>
                          <a:cs typeface="Calibri"/>
                          <a:sym typeface="Calibri"/>
                        </a:rPr>
                        <a:t>New User</a:t>
                      </a:r>
                      <a:endParaRPr sz="1000">
                        <a:latin typeface="Calibri"/>
                        <a:ea typeface="Calibri"/>
                        <a:cs typeface="Calibri"/>
                        <a:sym typeface="Calibri"/>
                      </a:endParaRPr>
                    </a:p>
                  </a:txBody>
                  <a:tcPr marL="28575" marR="28575" marT="19050" marB="19050" anchor="ctr">
                    <a:lnL w="6350" cap="flat" cmpd="sng">
                      <a:solidFill>
                        <a:srgbClr val="CCCCCC"/>
                      </a:solidFill>
                      <a:prstDash val="solid"/>
                      <a:round/>
                      <a:headEnd type="none" w="sm" len="sm"/>
                      <a:tailEnd type="none" w="sm" len="sm"/>
                    </a:lnL>
                    <a:lnR w="6350" cap="flat" cmpd="sng">
                      <a:solidFill>
                        <a:srgbClr val="CCCCCC"/>
                      </a:solidFill>
                      <a:prstDash val="solid"/>
                      <a:round/>
                      <a:headEnd type="none" w="sm" len="sm"/>
                      <a:tailEnd type="none" w="sm" len="sm"/>
                    </a:lnR>
                    <a:lnT w="6350" cap="flat" cmpd="sng">
                      <a:solidFill>
                        <a:srgbClr val="CCCCCC"/>
                      </a:solidFill>
                      <a:prstDash val="solid"/>
                      <a:round/>
                      <a:headEnd type="none" w="sm" len="sm"/>
                      <a:tailEnd type="none" w="sm" len="sm"/>
                    </a:lnT>
                    <a:lnB w="6350" cap="flat" cmpd="sng">
                      <a:solidFill>
                        <a:srgbClr val="CCCCCC"/>
                      </a:solidFill>
                      <a:prstDash val="solid"/>
                      <a:round/>
                      <a:headEnd type="none" w="sm" len="sm"/>
                      <a:tailEnd type="none" w="sm" len="sm"/>
                    </a:lnB>
                    <a:solidFill>
                      <a:srgbClr val="B6D7A8"/>
                    </a:solidFill>
                  </a:tcPr>
                </a:tc>
                <a:tc>
                  <a:txBody>
                    <a:bodyPr/>
                    <a:lstStyle/>
                    <a:p>
                      <a:pPr marL="0" lvl="0" indent="0" algn="ctr" rtl="0">
                        <a:lnSpc>
                          <a:spcPct val="115000"/>
                        </a:lnSpc>
                        <a:spcBef>
                          <a:spcPts val="0"/>
                        </a:spcBef>
                        <a:spcAft>
                          <a:spcPts val="0"/>
                        </a:spcAft>
                        <a:buNone/>
                      </a:pPr>
                      <a:r>
                        <a:rPr lang="en-US" sz="1000">
                          <a:latin typeface="Calibri"/>
                          <a:ea typeface="Calibri"/>
                          <a:cs typeface="Calibri"/>
                          <a:sym typeface="Calibri"/>
                        </a:rPr>
                        <a:t>to create an Account</a:t>
                      </a:r>
                      <a:endParaRPr sz="1000">
                        <a:latin typeface="Calibri"/>
                        <a:ea typeface="Calibri"/>
                        <a:cs typeface="Calibri"/>
                        <a:sym typeface="Calibri"/>
                      </a:endParaRPr>
                    </a:p>
                  </a:txBody>
                  <a:tcPr marL="28575" marR="28575" marT="19050" marB="19050" anchor="ctr">
                    <a:lnL w="6350" cap="flat" cmpd="sng">
                      <a:solidFill>
                        <a:srgbClr val="CCCCCC"/>
                      </a:solidFill>
                      <a:prstDash val="solid"/>
                      <a:round/>
                      <a:headEnd type="none" w="sm" len="sm"/>
                      <a:tailEnd type="none" w="sm" len="sm"/>
                    </a:lnL>
                    <a:lnR w="6350" cap="flat" cmpd="sng">
                      <a:solidFill>
                        <a:srgbClr val="CCCCCC"/>
                      </a:solidFill>
                      <a:prstDash val="solid"/>
                      <a:round/>
                      <a:headEnd type="none" w="sm" len="sm"/>
                      <a:tailEnd type="none" w="sm" len="sm"/>
                    </a:lnR>
                    <a:lnT w="6350" cap="flat" cmpd="sng">
                      <a:solidFill>
                        <a:srgbClr val="CCCCCC"/>
                      </a:solidFill>
                      <a:prstDash val="solid"/>
                      <a:round/>
                      <a:headEnd type="none" w="sm" len="sm"/>
                      <a:tailEnd type="none" w="sm" len="sm"/>
                    </a:lnT>
                    <a:lnB w="6350" cap="flat" cmpd="sng">
                      <a:solidFill>
                        <a:srgbClr val="CCCCCC"/>
                      </a:solidFill>
                      <a:prstDash val="solid"/>
                      <a:round/>
                      <a:headEnd type="none" w="sm" len="sm"/>
                      <a:tailEnd type="none" w="sm" len="sm"/>
                    </a:lnB>
                    <a:solidFill>
                      <a:srgbClr val="B6D7A8"/>
                    </a:solidFill>
                  </a:tcPr>
                </a:tc>
                <a:tc>
                  <a:txBody>
                    <a:bodyPr/>
                    <a:lstStyle/>
                    <a:p>
                      <a:pPr marL="0" lvl="0" indent="0" algn="ctr" rtl="0">
                        <a:lnSpc>
                          <a:spcPct val="115000"/>
                        </a:lnSpc>
                        <a:spcBef>
                          <a:spcPts val="1200"/>
                        </a:spcBef>
                        <a:spcAft>
                          <a:spcPts val="0"/>
                        </a:spcAft>
                        <a:buNone/>
                      </a:pPr>
                      <a:r>
                        <a:rPr lang="en-US" sz="1000">
                          <a:solidFill>
                            <a:schemeClr val="dk1"/>
                          </a:solidFill>
                          <a:latin typeface="Calibri"/>
                          <a:ea typeface="Calibri"/>
                          <a:cs typeface="Calibri"/>
                          <a:sym typeface="Calibri"/>
                        </a:rPr>
                        <a:t>Persist my data and later continue from the same, maintain confidentiality</a:t>
                      </a:r>
                      <a:endParaRPr sz="1000">
                        <a:solidFill>
                          <a:schemeClr val="dk1"/>
                        </a:solidFill>
                        <a:latin typeface="Calibri"/>
                        <a:ea typeface="Calibri"/>
                        <a:cs typeface="Calibri"/>
                        <a:sym typeface="Calibri"/>
                      </a:endParaRPr>
                    </a:p>
                    <a:p>
                      <a:pPr marL="0" lvl="0" indent="0" algn="ctr" rtl="0">
                        <a:lnSpc>
                          <a:spcPct val="115000"/>
                        </a:lnSpc>
                        <a:spcBef>
                          <a:spcPts val="0"/>
                        </a:spcBef>
                        <a:spcAft>
                          <a:spcPts val="0"/>
                        </a:spcAft>
                        <a:buNone/>
                      </a:pPr>
                      <a:endParaRPr sz="1000">
                        <a:latin typeface="Calibri"/>
                        <a:ea typeface="Calibri"/>
                        <a:cs typeface="Calibri"/>
                        <a:sym typeface="Calibri"/>
                      </a:endParaRPr>
                    </a:p>
                  </a:txBody>
                  <a:tcPr marL="28575" marR="28575" marT="19050" marB="19050" anchor="ctr">
                    <a:lnL w="6350" cap="flat" cmpd="sng">
                      <a:solidFill>
                        <a:srgbClr val="CCCCCC"/>
                      </a:solidFill>
                      <a:prstDash val="solid"/>
                      <a:round/>
                      <a:headEnd type="none" w="sm" len="sm"/>
                      <a:tailEnd type="none" w="sm" len="sm"/>
                    </a:lnL>
                    <a:lnR w="6350" cap="flat" cmpd="sng">
                      <a:solidFill>
                        <a:srgbClr val="CCCCCC"/>
                      </a:solidFill>
                      <a:prstDash val="solid"/>
                      <a:round/>
                      <a:headEnd type="none" w="sm" len="sm"/>
                      <a:tailEnd type="none" w="sm" len="sm"/>
                    </a:lnR>
                    <a:lnT w="6350" cap="flat" cmpd="sng">
                      <a:solidFill>
                        <a:srgbClr val="CCCCCC"/>
                      </a:solidFill>
                      <a:prstDash val="solid"/>
                      <a:round/>
                      <a:headEnd type="none" w="sm" len="sm"/>
                      <a:tailEnd type="none" w="sm" len="sm"/>
                    </a:lnT>
                    <a:lnB w="6350" cap="flat" cmpd="sng">
                      <a:solidFill>
                        <a:srgbClr val="CCCCCC"/>
                      </a:solidFill>
                      <a:prstDash val="solid"/>
                      <a:round/>
                      <a:headEnd type="none" w="sm" len="sm"/>
                      <a:tailEnd type="none" w="sm" len="sm"/>
                    </a:lnB>
                    <a:solidFill>
                      <a:srgbClr val="B6D7A8"/>
                    </a:solidFill>
                  </a:tcPr>
                </a:tc>
                <a:extLst>
                  <a:ext uri="{0D108BD9-81ED-4DB2-BD59-A6C34878D82A}">
                    <a16:rowId xmlns:a16="http://schemas.microsoft.com/office/drawing/2014/main" val="10001"/>
                  </a:ext>
                </a:extLst>
              </a:tr>
              <a:tr h="820275">
                <a:tc>
                  <a:txBody>
                    <a:bodyPr/>
                    <a:lstStyle/>
                    <a:p>
                      <a:pPr marL="0" lvl="0" indent="0" algn="ctr" rtl="0">
                        <a:lnSpc>
                          <a:spcPct val="115000"/>
                        </a:lnSpc>
                        <a:spcBef>
                          <a:spcPts val="0"/>
                        </a:spcBef>
                        <a:spcAft>
                          <a:spcPts val="0"/>
                        </a:spcAft>
                        <a:buNone/>
                      </a:pPr>
                      <a:r>
                        <a:rPr lang="en-US" sz="1000">
                          <a:latin typeface="Calibri"/>
                          <a:ea typeface="Calibri"/>
                          <a:cs typeface="Calibri"/>
                          <a:sym typeface="Calibri"/>
                        </a:rPr>
                        <a:t>3</a:t>
                      </a:r>
                      <a:endParaRPr sz="1000">
                        <a:latin typeface="Calibri"/>
                        <a:ea typeface="Calibri"/>
                        <a:cs typeface="Calibri"/>
                        <a:sym typeface="Calibri"/>
                      </a:endParaRPr>
                    </a:p>
                  </a:txBody>
                  <a:tcPr marL="28575" marR="28575" marT="19050" marB="19050" anchor="ctr">
                    <a:lnL w="6350" cap="flat" cmpd="sng">
                      <a:solidFill>
                        <a:srgbClr val="CCCCCC"/>
                      </a:solidFill>
                      <a:prstDash val="solid"/>
                      <a:round/>
                      <a:headEnd type="none" w="sm" len="sm"/>
                      <a:tailEnd type="none" w="sm" len="sm"/>
                    </a:lnL>
                    <a:lnR w="6350" cap="flat" cmpd="sng">
                      <a:solidFill>
                        <a:srgbClr val="CCCCCC"/>
                      </a:solidFill>
                      <a:prstDash val="solid"/>
                      <a:round/>
                      <a:headEnd type="none" w="sm" len="sm"/>
                      <a:tailEnd type="none" w="sm" len="sm"/>
                    </a:lnR>
                    <a:lnT w="6350" cap="flat" cmpd="sng">
                      <a:solidFill>
                        <a:srgbClr val="CCCCCC"/>
                      </a:solidFill>
                      <a:prstDash val="solid"/>
                      <a:round/>
                      <a:headEnd type="none" w="sm" len="sm"/>
                      <a:tailEnd type="none" w="sm" len="sm"/>
                    </a:lnT>
                    <a:lnB w="6350" cap="flat" cmpd="sng">
                      <a:solidFill>
                        <a:srgbClr val="CCCCCC"/>
                      </a:solidFill>
                      <a:prstDash val="solid"/>
                      <a:round/>
                      <a:headEnd type="none" w="sm" len="sm"/>
                      <a:tailEnd type="none" w="sm" len="sm"/>
                    </a:lnB>
                    <a:solidFill>
                      <a:srgbClr val="A4C2F4"/>
                    </a:solidFill>
                  </a:tcPr>
                </a:tc>
                <a:tc>
                  <a:txBody>
                    <a:bodyPr/>
                    <a:lstStyle/>
                    <a:p>
                      <a:pPr marL="0" lvl="0" indent="0" algn="ctr" rtl="0">
                        <a:lnSpc>
                          <a:spcPct val="115000"/>
                        </a:lnSpc>
                        <a:spcBef>
                          <a:spcPts val="0"/>
                        </a:spcBef>
                        <a:spcAft>
                          <a:spcPts val="0"/>
                        </a:spcAft>
                        <a:buNone/>
                      </a:pPr>
                      <a:r>
                        <a:rPr lang="en-US" sz="1000">
                          <a:latin typeface="Calibri"/>
                          <a:ea typeface="Calibri"/>
                          <a:cs typeface="Calibri"/>
                          <a:sym typeface="Calibri"/>
                        </a:rPr>
                        <a:t>5</a:t>
                      </a:r>
                      <a:endParaRPr sz="1000">
                        <a:latin typeface="Calibri"/>
                        <a:ea typeface="Calibri"/>
                        <a:cs typeface="Calibri"/>
                        <a:sym typeface="Calibri"/>
                      </a:endParaRPr>
                    </a:p>
                  </a:txBody>
                  <a:tcPr marL="28575" marR="28575" marT="19050" marB="19050" anchor="ctr">
                    <a:lnL w="6350" cap="flat" cmpd="sng">
                      <a:solidFill>
                        <a:srgbClr val="CCCCCC"/>
                      </a:solidFill>
                      <a:prstDash val="solid"/>
                      <a:round/>
                      <a:headEnd type="none" w="sm" len="sm"/>
                      <a:tailEnd type="none" w="sm" len="sm"/>
                    </a:lnL>
                    <a:lnR w="6350" cap="flat" cmpd="sng">
                      <a:solidFill>
                        <a:srgbClr val="CCCCCC"/>
                      </a:solidFill>
                      <a:prstDash val="solid"/>
                      <a:round/>
                      <a:headEnd type="none" w="sm" len="sm"/>
                      <a:tailEnd type="none" w="sm" len="sm"/>
                    </a:lnR>
                    <a:lnT w="6350" cap="flat" cmpd="sng">
                      <a:solidFill>
                        <a:srgbClr val="CCCCCC"/>
                      </a:solidFill>
                      <a:prstDash val="solid"/>
                      <a:round/>
                      <a:headEnd type="none" w="sm" len="sm"/>
                      <a:tailEnd type="none" w="sm" len="sm"/>
                    </a:lnT>
                    <a:lnB w="6350" cap="flat" cmpd="sng">
                      <a:solidFill>
                        <a:srgbClr val="CCCCCC"/>
                      </a:solidFill>
                      <a:prstDash val="solid"/>
                      <a:round/>
                      <a:headEnd type="none" w="sm" len="sm"/>
                      <a:tailEnd type="none" w="sm" len="sm"/>
                    </a:lnB>
                    <a:solidFill>
                      <a:srgbClr val="A4C2F4"/>
                    </a:solidFill>
                  </a:tcPr>
                </a:tc>
                <a:tc>
                  <a:txBody>
                    <a:bodyPr/>
                    <a:lstStyle/>
                    <a:p>
                      <a:pPr marL="0" lvl="0" indent="0" algn="ctr" rtl="0">
                        <a:lnSpc>
                          <a:spcPct val="115000"/>
                        </a:lnSpc>
                        <a:spcBef>
                          <a:spcPts val="0"/>
                        </a:spcBef>
                        <a:spcAft>
                          <a:spcPts val="0"/>
                        </a:spcAft>
                        <a:buNone/>
                      </a:pPr>
                      <a:r>
                        <a:rPr lang="en-US" sz="1000">
                          <a:latin typeface="Calibri"/>
                          <a:ea typeface="Calibri"/>
                          <a:cs typeface="Calibri"/>
                          <a:sym typeface="Calibri"/>
                        </a:rPr>
                        <a:t>IV2</a:t>
                      </a:r>
                      <a:endParaRPr sz="1000">
                        <a:latin typeface="Calibri"/>
                        <a:ea typeface="Calibri"/>
                        <a:cs typeface="Calibri"/>
                        <a:sym typeface="Calibri"/>
                      </a:endParaRPr>
                    </a:p>
                  </a:txBody>
                  <a:tcPr marL="28575" marR="28575" marT="19050" marB="19050" anchor="ctr">
                    <a:lnL w="6350" cap="flat" cmpd="sng">
                      <a:solidFill>
                        <a:srgbClr val="CCCCCC"/>
                      </a:solidFill>
                      <a:prstDash val="solid"/>
                      <a:round/>
                      <a:headEnd type="none" w="sm" len="sm"/>
                      <a:tailEnd type="none" w="sm" len="sm"/>
                    </a:lnL>
                    <a:lnR w="6350" cap="flat" cmpd="sng">
                      <a:solidFill>
                        <a:srgbClr val="CCCCCC"/>
                      </a:solidFill>
                      <a:prstDash val="solid"/>
                      <a:round/>
                      <a:headEnd type="none" w="sm" len="sm"/>
                      <a:tailEnd type="none" w="sm" len="sm"/>
                    </a:lnR>
                    <a:lnT w="6350" cap="flat" cmpd="sng">
                      <a:solidFill>
                        <a:srgbClr val="CCCCCC"/>
                      </a:solidFill>
                      <a:prstDash val="solid"/>
                      <a:round/>
                      <a:headEnd type="none" w="sm" len="sm"/>
                      <a:tailEnd type="none" w="sm" len="sm"/>
                    </a:lnT>
                    <a:lnB w="6350" cap="flat" cmpd="sng">
                      <a:solidFill>
                        <a:srgbClr val="CCCCCC"/>
                      </a:solidFill>
                      <a:prstDash val="solid"/>
                      <a:round/>
                      <a:headEnd type="none" w="sm" len="sm"/>
                      <a:tailEnd type="none" w="sm" len="sm"/>
                    </a:lnB>
                    <a:solidFill>
                      <a:srgbClr val="A4C2F4"/>
                    </a:solidFill>
                  </a:tcPr>
                </a:tc>
                <a:tc>
                  <a:txBody>
                    <a:bodyPr/>
                    <a:lstStyle/>
                    <a:p>
                      <a:pPr marL="0" lvl="0" indent="0" algn="ctr" rtl="0">
                        <a:lnSpc>
                          <a:spcPct val="115000"/>
                        </a:lnSpc>
                        <a:spcBef>
                          <a:spcPts val="0"/>
                        </a:spcBef>
                        <a:spcAft>
                          <a:spcPts val="0"/>
                        </a:spcAft>
                        <a:buNone/>
                      </a:pPr>
                      <a:r>
                        <a:rPr lang="en-US" sz="1000">
                          <a:latin typeface="Calibri"/>
                          <a:ea typeface="Calibri"/>
                          <a:cs typeface="Calibri"/>
                          <a:sym typeface="Calibri"/>
                        </a:rPr>
                        <a:t>Learning Pathways</a:t>
                      </a:r>
                      <a:endParaRPr sz="1000">
                        <a:latin typeface="Calibri"/>
                        <a:ea typeface="Calibri"/>
                        <a:cs typeface="Calibri"/>
                        <a:sym typeface="Calibri"/>
                      </a:endParaRPr>
                    </a:p>
                  </a:txBody>
                  <a:tcPr marL="28575" marR="28575" marT="19050" marB="19050" anchor="ctr">
                    <a:lnL w="6350" cap="flat" cmpd="sng">
                      <a:solidFill>
                        <a:srgbClr val="CCCCCC"/>
                      </a:solidFill>
                      <a:prstDash val="solid"/>
                      <a:round/>
                      <a:headEnd type="none" w="sm" len="sm"/>
                      <a:tailEnd type="none" w="sm" len="sm"/>
                    </a:lnL>
                    <a:lnR w="6350" cap="flat" cmpd="sng">
                      <a:solidFill>
                        <a:srgbClr val="CCCCCC"/>
                      </a:solidFill>
                      <a:prstDash val="solid"/>
                      <a:round/>
                      <a:headEnd type="none" w="sm" len="sm"/>
                      <a:tailEnd type="none" w="sm" len="sm"/>
                    </a:lnR>
                    <a:lnT w="6350" cap="flat" cmpd="sng">
                      <a:solidFill>
                        <a:srgbClr val="CCCCCC"/>
                      </a:solidFill>
                      <a:prstDash val="solid"/>
                      <a:round/>
                      <a:headEnd type="none" w="sm" len="sm"/>
                      <a:tailEnd type="none" w="sm" len="sm"/>
                    </a:lnT>
                    <a:lnB w="6350" cap="flat" cmpd="sng">
                      <a:solidFill>
                        <a:srgbClr val="CCCCCC"/>
                      </a:solidFill>
                      <a:prstDash val="solid"/>
                      <a:round/>
                      <a:headEnd type="none" w="sm" len="sm"/>
                      <a:tailEnd type="none" w="sm" len="sm"/>
                    </a:lnB>
                    <a:solidFill>
                      <a:srgbClr val="A4C2F4"/>
                    </a:solidFill>
                  </a:tcPr>
                </a:tc>
                <a:tc>
                  <a:txBody>
                    <a:bodyPr/>
                    <a:lstStyle/>
                    <a:p>
                      <a:pPr marL="0" lvl="0" indent="0" algn="ctr" rtl="0">
                        <a:lnSpc>
                          <a:spcPct val="115000"/>
                        </a:lnSpc>
                        <a:spcBef>
                          <a:spcPts val="0"/>
                        </a:spcBef>
                        <a:spcAft>
                          <a:spcPts val="0"/>
                        </a:spcAft>
                        <a:buNone/>
                      </a:pPr>
                      <a:r>
                        <a:rPr lang="en-US" sz="1000">
                          <a:latin typeface="Calibri"/>
                          <a:ea typeface="Calibri"/>
                          <a:cs typeface="Calibri"/>
                          <a:sym typeface="Calibri"/>
                        </a:rPr>
                        <a:t>Novice Investor</a:t>
                      </a:r>
                      <a:endParaRPr sz="1000">
                        <a:latin typeface="Calibri"/>
                        <a:ea typeface="Calibri"/>
                        <a:cs typeface="Calibri"/>
                        <a:sym typeface="Calibri"/>
                      </a:endParaRPr>
                    </a:p>
                  </a:txBody>
                  <a:tcPr marL="28575" marR="28575" marT="19050" marB="19050" anchor="ctr">
                    <a:lnL w="6350" cap="flat" cmpd="sng">
                      <a:solidFill>
                        <a:srgbClr val="CCCCCC"/>
                      </a:solidFill>
                      <a:prstDash val="solid"/>
                      <a:round/>
                      <a:headEnd type="none" w="sm" len="sm"/>
                      <a:tailEnd type="none" w="sm" len="sm"/>
                    </a:lnL>
                    <a:lnR w="6350" cap="flat" cmpd="sng">
                      <a:solidFill>
                        <a:srgbClr val="CCCCCC"/>
                      </a:solidFill>
                      <a:prstDash val="solid"/>
                      <a:round/>
                      <a:headEnd type="none" w="sm" len="sm"/>
                      <a:tailEnd type="none" w="sm" len="sm"/>
                    </a:lnR>
                    <a:lnT w="6350" cap="flat" cmpd="sng">
                      <a:solidFill>
                        <a:srgbClr val="CCCCCC"/>
                      </a:solidFill>
                      <a:prstDash val="solid"/>
                      <a:round/>
                      <a:headEnd type="none" w="sm" len="sm"/>
                      <a:tailEnd type="none" w="sm" len="sm"/>
                    </a:lnT>
                    <a:lnB w="6350" cap="flat" cmpd="sng">
                      <a:solidFill>
                        <a:srgbClr val="CCCCCC"/>
                      </a:solidFill>
                      <a:prstDash val="solid"/>
                      <a:round/>
                      <a:headEnd type="none" w="sm" len="sm"/>
                      <a:tailEnd type="none" w="sm" len="sm"/>
                    </a:lnB>
                    <a:solidFill>
                      <a:srgbClr val="A4C2F4"/>
                    </a:solidFill>
                  </a:tcPr>
                </a:tc>
                <a:tc>
                  <a:txBody>
                    <a:bodyPr/>
                    <a:lstStyle/>
                    <a:p>
                      <a:pPr marL="0" lvl="0" indent="0" algn="ctr" rtl="0">
                        <a:lnSpc>
                          <a:spcPct val="115000"/>
                        </a:lnSpc>
                        <a:spcBef>
                          <a:spcPts val="0"/>
                        </a:spcBef>
                        <a:spcAft>
                          <a:spcPts val="0"/>
                        </a:spcAft>
                        <a:buNone/>
                      </a:pPr>
                      <a:r>
                        <a:rPr lang="en-US" sz="1000">
                          <a:latin typeface="Calibri"/>
                          <a:ea typeface="Calibri"/>
                          <a:cs typeface="Calibri"/>
                          <a:sym typeface="Calibri"/>
                        </a:rPr>
                        <a:t>to understand the basic concepts of the market</a:t>
                      </a:r>
                      <a:endParaRPr sz="1000">
                        <a:latin typeface="Calibri"/>
                        <a:ea typeface="Calibri"/>
                        <a:cs typeface="Calibri"/>
                        <a:sym typeface="Calibri"/>
                      </a:endParaRPr>
                    </a:p>
                  </a:txBody>
                  <a:tcPr marL="28575" marR="28575" marT="19050" marB="19050" anchor="ctr">
                    <a:lnL w="6350" cap="flat" cmpd="sng">
                      <a:solidFill>
                        <a:srgbClr val="CCCCCC"/>
                      </a:solidFill>
                      <a:prstDash val="solid"/>
                      <a:round/>
                      <a:headEnd type="none" w="sm" len="sm"/>
                      <a:tailEnd type="none" w="sm" len="sm"/>
                    </a:lnL>
                    <a:lnR w="6350" cap="flat" cmpd="sng">
                      <a:solidFill>
                        <a:srgbClr val="CCCCCC"/>
                      </a:solidFill>
                      <a:prstDash val="solid"/>
                      <a:round/>
                      <a:headEnd type="none" w="sm" len="sm"/>
                      <a:tailEnd type="none" w="sm" len="sm"/>
                    </a:lnR>
                    <a:lnT w="6350" cap="flat" cmpd="sng">
                      <a:solidFill>
                        <a:srgbClr val="CCCCCC"/>
                      </a:solidFill>
                      <a:prstDash val="solid"/>
                      <a:round/>
                      <a:headEnd type="none" w="sm" len="sm"/>
                      <a:tailEnd type="none" w="sm" len="sm"/>
                    </a:lnT>
                    <a:lnB w="6350" cap="flat" cmpd="sng">
                      <a:solidFill>
                        <a:srgbClr val="CCCCCC"/>
                      </a:solidFill>
                      <a:prstDash val="solid"/>
                      <a:round/>
                      <a:headEnd type="none" w="sm" len="sm"/>
                      <a:tailEnd type="none" w="sm" len="sm"/>
                    </a:lnB>
                    <a:solidFill>
                      <a:srgbClr val="A4C2F4"/>
                    </a:solidFill>
                  </a:tcPr>
                </a:tc>
                <a:tc>
                  <a:txBody>
                    <a:bodyPr/>
                    <a:lstStyle/>
                    <a:p>
                      <a:pPr marL="0" lvl="0" indent="0" algn="ctr" rtl="0">
                        <a:lnSpc>
                          <a:spcPct val="115000"/>
                        </a:lnSpc>
                        <a:spcBef>
                          <a:spcPts val="1200"/>
                        </a:spcBef>
                        <a:spcAft>
                          <a:spcPts val="0"/>
                        </a:spcAft>
                        <a:buClr>
                          <a:schemeClr val="dk1"/>
                        </a:buClr>
                        <a:buSzPts val="1100"/>
                        <a:buFont typeface="Arial"/>
                        <a:buNone/>
                      </a:pPr>
                      <a:r>
                        <a:rPr lang="en-US" sz="1000">
                          <a:solidFill>
                            <a:schemeClr val="dk1"/>
                          </a:solidFill>
                          <a:latin typeface="Calibri"/>
                          <a:ea typeface="Calibri"/>
                          <a:cs typeface="Calibri"/>
                          <a:sym typeface="Calibri"/>
                        </a:rPr>
                        <a:t>I can learn module by module for learning about the market analysis</a:t>
                      </a:r>
                      <a:endParaRPr sz="1000">
                        <a:solidFill>
                          <a:schemeClr val="dk1"/>
                        </a:solidFill>
                        <a:latin typeface="Calibri"/>
                        <a:ea typeface="Calibri"/>
                        <a:cs typeface="Calibri"/>
                        <a:sym typeface="Calibri"/>
                      </a:endParaRPr>
                    </a:p>
                    <a:p>
                      <a:pPr marL="0" lvl="0" indent="0" algn="ctr" rtl="0">
                        <a:lnSpc>
                          <a:spcPct val="115000"/>
                        </a:lnSpc>
                        <a:spcBef>
                          <a:spcPts val="0"/>
                        </a:spcBef>
                        <a:spcAft>
                          <a:spcPts val="0"/>
                        </a:spcAft>
                        <a:buNone/>
                      </a:pPr>
                      <a:endParaRPr sz="1000">
                        <a:latin typeface="Calibri"/>
                        <a:ea typeface="Calibri"/>
                        <a:cs typeface="Calibri"/>
                        <a:sym typeface="Calibri"/>
                      </a:endParaRPr>
                    </a:p>
                  </a:txBody>
                  <a:tcPr marL="28575" marR="28575" marT="19050" marB="19050" anchor="ctr">
                    <a:lnL w="6350" cap="flat" cmpd="sng">
                      <a:solidFill>
                        <a:srgbClr val="CCCCCC"/>
                      </a:solidFill>
                      <a:prstDash val="solid"/>
                      <a:round/>
                      <a:headEnd type="none" w="sm" len="sm"/>
                      <a:tailEnd type="none" w="sm" len="sm"/>
                    </a:lnL>
                    <a:lnR w="6350" cap="flat" cmpd="sng">
                      <a:solidFill>
                        <a:srgbClr val="CCCCCC"/>
                      </a:solidFill>
                      <a:prstDash val="solid"/>
                      <a:round/>
                      <a:headEnd type="none" w="sm" len="sm"/>
                      <a:tailEnd type="none" w="sm" len="sm"/>
                    </a:lnR>
                    <a:lnT w="6350" cap="flat" cmpd="sng">
                      <a:solidFill>
                        <a:srgbClr val="CCCCCC"/>
                      </a:solidFill>
                      <a:prstDash val="solid"/>
                      <a:round/>
                      <a:headEnd type="none" w="sm" len="sm"/>
                      <a:tailEnd type="none" w="sm" len="sm"/>
                    </a:lnT>
                    <a:lnB w="6350" cap="flat" cmpd="sng">
                      <a:solidFill>
                        <a:srgbClr val="CCCCCC"/>
                      </a:solidFill>
                      <a:prstDash val="solid"/>
                      <a:round/>
                      <a:headEnd type="none" w="sm" len="sm"/>
                      <a:tailEnd type="none" w="sm" len="sm"/>
                    </a:lnB>
                    <a:solidFill>
                      <a:srgbClr val="A4C2F4"/>
                    </a:solidFill>
                  </a:tcPr>
                </a:tc>
                <a:extLst>
                  <a:ext uri="{0D108BD9-81ED-4DB2-BD59-A6C34878D82A}">
                    <a16:rowId xmlns:a16="http://schemas.microsoft.com/office/drawing/2014/main" val="10002"/>
                  </a:ext>
                </a:extLst>
              </a:tr>
              <a:tr h="473550">
                <a:tc>
                  <a:txBody>
                    <a:bodyPr/>
                    <a:lstStyle/>
                    <a:p>
                      <a:pPr marL="0" lvl="0" indent="0" algn="ctr" rtl="0">
                        <a:lnSpc>
                          <a:spcPct val="115000"/>
                        </a:lnSpc>
                        <a:spcBef>
                          <a:spcPts val="0"/>
                        </a:spcBef>
                        <a:spcAft>
                          <a:spcPts val="0"/>
                        </a:spcAft>
                        <a:buNone/>
                      </a:pPr>
                      <a:r>
                        <a:rPr lang="en-US" sz="1000">
                          <a:latin typeface="Calibri"/>
                          <a:ea typeface="Calibri"/>
                          <a:cs typeface="Calibri"/>
                          <a:sym typeface="Calibri"/>
                        </a:rPr>
                        <a:t>2</a:t>
                      </a:r>
                      <a:endParaRPr sz="1000">
                        <a:latin typeface="Calibri"/>
                        <a:ea typeface="Calibri"/>
                        <a:cs typeface="Calibri"/>
                        <a:sym typeface="Calibri"/>
                      </a:endParaRPr>
                    </a:p>
                  </a:txBody>
                  <a:tcPr marL="28575" marR="28575" marT="19050" marB="19050" anchor="ctr">
                    <a:lnL w="6350" cap="flat" cmpd="sng">
                      <a:solidFill>
                        <a:srgbClr val="CCCCCC"/>
                      </a:solidFill>
                      <a:prstDash val="solid"/>
                      <a:round/>
                      <a:headEnd type="none" w="sm" len="sm"/>
                      <a:tailEnd type="none" w="sm" len="sm"/>
                    </a:lnL>
                    <a:lnR w="6350" cap="flat" cmpd="sng">
                      <a:solidFill>
                        <a:srgbClr val="CCCCCC"/>
                      </a:solidFill>
                      <a:prstDash val="solid"/>
                      <a:round/>
                      <a:headEnd type="none" w="sm" len="sm"/>
                      <a:tailEnd type="none" w="sm" len="sm"/>
                    </a:lnR>
                    <a:lnT w="6350" cap="flat" cmpd="sng">
                      <a:solidFill>
                        <a:srgbClr val="CCCCCC"/>
                      </a:solidFill>
                      <a:prstDash val="solid"/>
                      <a:round/>
                      <a:headEnd type="none" w="sm" len="sm"/>
                      <a:tailEnd type="none" w="sm" len="sm"/>
                    </a:lnT>
                    <a:lnB w="6350" cap="flat" cmpd="sng">
                      <a:solidFill>
                        <a:srgbClr val="CCCCCC"/>
                      </a:solidFill>
                      <a:prstDash val="solid"/>
                      <a:round/>
                      <a:headEnd type="none" w="sm" len="sm"/>
                      <a:tailEnd type="none" w="sm" len="sm"/>
                    </a:lnB>
                    <a:solidFill>
                      <a:srgbClr val="B6D7A8"/>
                    </a:solidFill>
                  </a:tcPr>
                </a:tc>
                <a:tc>
                  <a:txBody>
                    <a:bodyPr/>
                    <a:lstStyle/>
                    <a:p>
                      <a:pPr marL="0" lvl="0" indent="0" algn="ctr" rtl="0">
                        <a:lnSpc>
                          <a:spcPct val="115000"/>
                        </a:lnSpc>
                        <a:spcBef>
                          <a:spcPts val="0"/>
                        </a:spcBef>
                        <a:spcAft>
                          <a:spcPts val="0"/>
                        </a:spcAft>
                        <a:buNone/>
                      </a:pPr>
                      <a:r>
                        <a:rPr lang="en-US" sz="1000">
                          <a:latin typeface="Calibri"/>
                          <a:ea typeface="Calibri"/>
                          <a:cs typeface="Calibri"/>
                          <a:sym typeface="Calibri"/>
                        </a:rPr>
                        <a:t>1</a:t>
                      </a:r>
                      <a:endParaRPr sz="1000">
                        <a:latin typeface="Calibri"/>
                        <a:ea typeface="Calibri"/>
                        <a:cs typeface="Calibri"/>
                        <a:sym typeface="Calibri"/>
                      </a:endParaRPr>
                    </a:p>
                  </a:txBody>
                  <a:tcPr marL="28575" marR="28575" marT="19050" marB="19050" anchor="ctr">
                    <a:lnL w="6350" cap="flat" cmpd="sng">
                      <a:solidFill>
                        <a:srgbClr val="CCCCCC"/>
                      </a:solidFill>
                      <a:prstDash val="solid"/>
                      <a:round/>
                      <a:headEnd type="none" w="sm" len="sm"/>
                      <a:tailEnd type="none" w="sm" len="sm"/>
                    </a:lnL>
                    <a:lnR w="6350" cap="flat" cmpd="sng">
                      <a:solidFill>
                        <a:srgbClr val="CCCCCC"/>
                      </a:solidFill>
                      <a:prstDash val="solid"/>
                      <a:round/>
                      <a:headEnd type="none" w="sm" len="sm"/>
                      <a:tailEnd type="none" w="sm" len="sm"/>
                    </a:lnR>
                    <a:lnT w="6350" cap="flat" cmpd="sng">
                      <a:solidFill>
                        <a:srgbClr val="CCCCCC"/>
                      </a:solidFill>
                      <a:prstDash val="solid"/>
                      <a:round/>
                      <a:headEnd type="none" w="sm" len="sm"/>
                      <a:tailEnd type="none" w="sm" len="sm"/>
                    </a:lnT>
                    <a:lnB w="6350" cap="flat" cmpd="sng">
                      <a:solidFill>
                        <a:srgbClr val="CCCCCC"/>
                      </a:solidFill>
                      <a:prstDash val="solid"/>
                      <a:round/>
                      <a:headEnd type="none" w="sm" len="sm"/>
                      <a:tailEnd type="none" w="sm" len="sm"/>
                    </a:lnB>
                    <a:solidFill>
                      <a:srgbClr val="B6D7A8"/>
                    </a:solidFill>
                  </a:tcPr>
                </a:tc>
                <a:tc>
                  <a:txBody>
                    <a:bodyPr/>
                    <a:lstStyle/>
                    <a:p>
                      <a:pPr marL="0" lvl="0" indent="0" algn="ctr" rtl="0">
                        <a:lnSpc>
                          <a:spcPct val="115000"/>
                        </a:lnSpc>
                        <a:spcBef>
                          <a:spcPts val="0"/>
                        </a:spcBef>
                        <a:spcAft>
                          <a:spcPts val="0"/>
                        </a:spcAft>
                        <a:buNone/>
                      </a:pPr>
                      <a:r>
                        <a:rPr lang="en-US" sz="1000">
                          <a:latin typeface="Calibri"/>
                          <a:ea typeface="Calibri"/>
                          <a:cs typeface="Calibri"/>
                          <a:sym typeface="Calibri"/>
                        </a:rPr>
                        <a:t>IV3</a:t>
                      </a:r>
                      <a:endParaRPr sz="1000">
                        <a:latin typeface="Calibri"/>
                        <a:ea typeface="Calibri"/>
                        <a:cs typeface="Calibri"/>
                        <a:sym typeface="Calibri"/>
                      </a:endParaRPr>
                    </a:p>
                  </a:txBody>
                  <a:tcPr marL="28575" marR="28575" marT="19050" marB="19050" anchor="ctr">
                    <a:lnL w="6350" cap="flat" cmpd="sng">
                      <a:solidFill>
                        <a:srgbClr val="CCCCCC"/>
                      </a:solidFill>
                      <a:prstDash val="solid"/>
                      <a:round/>
                      <a:headEnd type="none" w="sm" len="sm"/>
                      <a:tailEnd type="none" w="sm" len="sm"/>
                    </a:lnL>
                    <a:lnR w="6350" cap="flat" cmpd="sng">
                      <a:solidFill>
                        <a:srgbClr val="CCCCCC"/>
                      </a:solidFill>
                      <a:prstDash val="solid"/>
                      <a:round/>
                      <a:headEnd type="none" w="sm" len="sm"/>
                      <a:tailEnd type="none" w="sm" len="sm"/>
                    </a:lnR>
                    <a:lnT w="6350" cap="flat" cmpd="sng">
                      <a:solidFill>
                        <a:srgbClr val="CCCCCC"/>
                      </a:solidFill>
                      <a:prstDash val="solid"/>
                      <a:round/>
                      <a:headEnd type="none" w="sm" len="sm"/>
                      <a:tailEnd type="none" w="sm" len="sm"/>
                    </a:lnT>
                    <a:lnB w="6350" cap="flat" cmpd="sng">
                      <a:solidFill>
                        <a:srgbClr val="CCCCCC"/>
                      </a:solidFill>
                      <a:prstDash val="solid"/>
                      <a:round/>
                      <a:headEnd type="none" w="sm" len="sm"/>
                      <a:tailEnd type="none" w="sm" len="sm"/>
                    </a:lnB>
                    <a:solidFill>
                      <a:srgbClr val="B6D7A8"/>
                    </a:solidFill>
                  </a:tcPr>
                </a:tc>
                <a:tc>
                  <a:txBody>
                    <a:bodyPr/>
                    <a:lstStyle/>
                    <a:p>
                      <a:pPr marL="0" lvl="0" indent="0" algn="ctr" rtl="0">
                        <a:lnSpc>
                          <a:spcPct val="115000"/>
                        </a:lnSpc>
                        <a:spcBef>
                          <a:spcPts val="0"/>
                        </a:spcBef>
                        <a:spcAft>
                          <a:spcPts val="0"/>
                        </a:spcAft>
                        <a:buNone/>
                      </a:pPr>
                      <a:r>
                        <a:rPr lang="en-US" sz="1000">
                          <a:latin typeface="Calibri"/>
                          <a:ea typeface="Calibri"/>
                          <a:cs typeface="Calibri"/>
                          <a:sym typeface="Calibri"/>
                        </a:rPr>
                        <a:t>Trading Engine</a:t>
                      </a:r>
                      <a:endParaRPr sz="1000">
                        <a:latin typeface="Calibri"/>
                        <a:ea typeface="Calibri"/>
                        <a:cs typeface="Calibri"/>
                        <a:sym typeface="Calibri"/>
                      </a:endParaRPr>
                    </a:p>
                  </a:txBody>
                  <a:tcPr marL="28575" marR="28575" marT="19050" marB="19050" anchor="ctr">
                    <a:lnL w="6350" cap="flat" cmpd="sng">
                      <a:solidFill>
                        <a:srgbClr val="CCCCCC"/>
                      </a:solidFill>
                      <a:prstDash val="solid"/>
                      <a:round/>
                      <a:headEnd type="none" w="sm" len="sm"/>
                      <a:tailEnd type="none" w="sm" len="sm"/>
                    </a:lnL>
                    <a:lnR w="6350" cap="flat" cmpd="sng">
                      <a:solidFill>
                        <a:srgbClr val="CCCCCC"/>
                      </a:solidFill>
                      <a:prstDash val="solid"/>
                      <a:round/>
                      <a:headEnd type="none" w="sm" len="sm"/>
                      <a:tailEnd type="none" w="sm" len="sm"/>
                    </a:lnR>
                    <a:lnT w="6350" cap="flat" cmpd="sng">
                      <a:solidFill>
                        <a:srgbClr val="CCCCCC"/>
                      </a:solidFill>
                      <a:prstDash val="solid"/>
                      <a:round/>
                      <a:headEnd type="none" w="sm" len="sm"/>
                      <a:tailEnd type="none" w="sm" len="sm"/>
                    </a:lnT>
                    <a:lnB w="6350" cap="flat" cmpd="sng">
                      <a:solidFill>
                        <a:srgbClr val="CCCCCC"/>
                      </a:solidFill>
                      <a:prstDash val="solid"/>
                      <a:round/>
                      <a:headEnd type="none" w="sm" len="sm"/>
                      <a:tailEnd type="none" w="sm" len="sm"/>
                    </a:lnB>
                    <a:solidFill>
                      <a:srgbClr val="B6D7A8"/>
                    </a:solidFill>
                  </a:tcPr>
                </a:tc>
                <a:tc>
                  <a:txBody>
                    <a:bodyPr/>
                    <a:lstStyle/>
                    <a:p>
                      <a:pPr marL="0" lvl="0" indent="0" algn="ctr" rtl="0">
                        <a:lnSpc>
                          <a:spcPct val="115000"/>
                        </a:lnSpc>
                        <a:spcBef>
                          <a:spcPts val="0"/>
                        </a:spcBef>
                        <a:spcAft>
                          <a:spcPts val="0"/>
                        </a:spcAft>
                        <a:buNone/>
                      </a:pPr>
                      <a:r>
                        <a:rPr lang="en-US" sz="1000">
                          <a:latin typeface="Calibri"/>
                          <a:ea typeface="Calibri"/>
                          <a:cs typeface="Calibri"/>
                          <a:sym typeface="Calibri"/>
                        </a:rPr>
                        <a:t>Novice Investor</a:t>
                      </a:r>
                      <a:endParaRPr sz="1000">
                        <a:latin typeface="Calibri"/>
                        <a:ea typeface="Calibri"/>
                        <a:cs typeface="Calibri"/>
                        <a:sym typeface="Calibri"/>
                      </a:endParaRPr>
                    </a:p>
                  </a:txBody>
                  <a:tcPr marL="28575" marR="28575" marT="19050" marB="19050" anchor="ctr">
                    <a:lnL w="6350" cap="flat" cmpd="sng">
                      <a:solidFill>
                        <a:srgbClr val="CCCCCC"/>
                      </a:solidFill>
                      <a:prstDash val="solid"/>
                      <a:round/>
                      <a:headEnd type="none" w="sm" len="sm"/>
                      <a:tailEnd type="none" w="sm" len="sm"/>
                    </a:lnL>
                    <a:lnR w="6350" cap="flat" cmpd="sng">
                      <a:solidFill>
                        <a:srgbClr val="CCCCCC"/>
                      </a:solidFill>
                      <a:prstDash val="solid"/>
                      <a:round/>
                      <a:headEnd type="none" w="sm" len="sm"/>
                      <a:tailEnd type="none" w="sm" len="sm"/>
                    </a:lnR>
                    <a:lnT w="6350" cap="flat" cmpd="sng">
                      <a:solidFill>
                        <a:srgbClr val="CCCCCC"/>
                      </a:solidFill>
                      <a:prstDash val="solid"/>
                      <a:round/>
                      <a:headEnd type="none" w="sm" len="sm"/>
                      <a:tailEnd type="none" w="sm" len="sm"/>
                    </a:lnT>
                    <a:lnB w="6350" cap="flat" cmpd="sng">
                      <a:solidFill>
                        <a:srgbClr val="CCCCCC"/>
                      </a:solidFill>
                      <a:prstDash val="solid"/>
                      <a:round/>
                      <a:headEnd type="none" w="sm" len="sm"/>
                      <a:tailEnd type="none" w="sm" len="sm"/>
                    </a:lnB>
                    <a:solidFill>
                      <a:srgbClr val="B6D7A8"/>
                    </a:solidFill>
                  </a:tcPr>
                </a:tc>
                <a:tc>
                  <a:txBody>
                    <a:bodyPr/>
                    <a:lstStyle/>
                    <a:p>
                      <a:pPr marL="0" lvl="0" indent="0" algn="ctr" rtl="0">
                        <a:lnSpc>
                          <a:spcPct val="115000"/>
                        </a:lnSpc>
                        <a:spcBef>
                          <a:spcPts val="0"/>
                        </a:spcBef>
                        <a:spcAft>
                          <a:spcPts val="0"/>
                        </a:spcAft>
                        <a:buNone/>
                      </a:pPr>
                      <a:r>
                        <a:rPr lang="en-US" sz="1000">
                          <a:latin typeface="Calibri"/>
                          <a:ea typeface="Calibri"/>
                          <a:cs typeface="Calibri"/>
                          <a:sym typeface="Calibri"/>
                        </a:rPr>
                        <a:t>to set up a Simulated Investment Account</a:t>
                      </a:r>
                      <a:endParaRPr sz="1000">
                        <a:latin typeface="Calibri"/>
                        <a:ea typeface="Calibri"/>
                        <a:cs typeface="Calibri"/>
                        <a:sym typeface="Calibri"/>
                      </a:endParaRPr>
                    </a:p>
                  </a:txBody>
                  <a:tcPr marL="28575" marR="28575" marT="19050" marB="19050" anchor="ctr">
                    <a:lnL w="6350" cap="flat" cmpd="sng">
                      <a:solidFill>
                        <a:srgbClr val="CCCCCC"/>
                      </a:solidFill>
                      <a:prstDash val="solid"/>
                      <a:round/>
                      <a:headEnd type="none" w="sm" len="sm"/>
                      <a:tailEnd type="none" w="sm" len="sm"/>
                    </a:lnL>
                    <a:lnR w="6350" cap="flat" cmpd="sng">
                      <a:solidFill>
                        <a:srgbClr val="CCCCCC"/>
                      </a:solidFill>
                      <a:prstDash val="solid"/>
                      <a:round/>
                      <a:headEnd type="none" w="sm" len="sm"/>
                      <a:tailEnd type="none" w="sm" len="sm"/>
                    </a:lnR>
                    <a:lnT w="6350" cap="flat" cmpd="sng">
                      <a:solidFill>
                        <a:srgbClr val="CCCCCC"/>
                      </a:solidFill>
                      <a:prstDash val="solid"/>
                      <a:round/>
                      <a:headEnd type="none" w="sm" len="sm"/>
                      <a:tailEnd type="none" w="sm" len="sm"/>
                    </a:lnT>
                    <a:lnB w="6350" cap="flat" cmpd="sng">
                      <a:solidFill>
                        <a:srgbClr val="CCCCCC"/>
                      </a:solidFill>
                      <a:prstDash val="solid"/>
                      <a:round/>
                      <a:headEnd type="none" w="sm" len="sm"/>
                      <a:tailEnd type="none" w="sm" len="sm"/>
                    </a:lnB>
                    <a:solidFill>
                      <a:srgbClr val="B6D7A8"/>
                    </a:solidFill>
                  </a:tcPr>
                </a:tc>
                <a:tc>
                  <a:txBody>
                    <a:bodyPr/>
                    <a:lstStyle/>
                    <a:p>
                      <a:pPr marL="0" lvl="0" indent="0" algn="ctr" rtl="0">
                        <a:lnSpc>
                          <a:spcPct val="115000"/>
                        </a:lnSpc>
                        <a:spcBef>
                          <a:spcPts val="1200"/>
                        </a:spcBef>
                        <a:spcAft>
                          <a:spcPts val="0"/>
                        </a:spcAft>
                        <a:buNone/>
                      </a:pPr>
                      <a:r>
                        <a:rPr lang="en-US" sz="1000">
                          <a:solidFill>
                            <a:schemeClr val="dk1"/>
                          </a:solidFill>
                          <a:latin typeface="Calibri"/>
                          <a:ea typeface="Calibri"/>
                          <a:cs typeface="Calibri"/>
                          <a:sym typeface="Calibri"/>
                        </a:rPr>
                        <a:t>I can access the trading engine offered by the platform</a:t>
                      </a:r>
                      <a:endParaRPr sz="1000">
                        <a:latin typeface="Calibri"/>
                        <a:ea typeface="Calibri"/>
                        <a:cs typeface="Calibri"/>
                        <a:sym typeface="Calibri"/>
                      </a:endParaRPr>
                    </a:p>
                  </a:txBody>
                  <a:tcPr marL="28575" marR="28575" marT="19050" marB="19050" anchor="ctr">
                    <a:lnL w="6350" cap="flat" cmpd="sng">
                      <a:solidFill>
                        <a:srgbClr val="CCCCCC"/>
                      </a:solidFill>
                      <a:prstDash val="solid"/>
                      <a:round/>
                      <a:headEnd type="none" w="sm" len="sm"/>
                      <a:tailEnd type="none" w="sm" len="sm"/>
                    </a:lnL>
                    <a:lnR w="6350" cap="flat" cmpd="sng">
                      <a:solidFill>
                        <a:srgbClr val="CCCCCC"/>
                      </a:solidFill>
                      <a:prstDash val="solid"/>
                      <a:round/>
                      <a:headEnd type="none" w="sm" len="sm"/>
                      <a:tailEnd type="none" w="sm" len="sm"/>
                    </a:lnR>
                    <a:lnT w="6350" cap="flat" cmpd="sng">
                      <a:solidFill>
                        <a:srgbClr val="CCCCCC"/>
                      </a:solidFill>
                      <a:prstDash val="solid"/>
                      <a:round/>
                      <a:headEnd type="none" w="sm" len="sm"/>
                      <a:tailEnd type="none" w="sm" len="sm"/>
                    </a:lnT>
                    <a:lnB w="6350" cap="flat" cmpd="sng">
                      <a:solidFill>
                        <a:srgbClr val="CCCCCC"/>
                      </a:solidFill>
                      <a:prstDash val="solid"/>
                      <a:round/>
                      <a:headEnd type="none" w="sm" len="sm"/>
                      <a:tailEnd type="none" w="sm" len="sm"/>
                    </a:lnB>
                    <a:solidFill>
                      <a:srgbClr val="B6D7A8"/>
                    </a:solidFill>
                  </a:tcPr>
                </a:tc>
                <a:extLst>
                  <a:ext uri="{0D108BD9-81ED-4DB2-BD59-A6C34878D82A}">
                    <a16:rowId xmlns:a16="http://schemas.microsoft.com/office/drawing/2014/main" val="10003"/>
                  </a:ext>
                </a:extLst>
              </a:tr>
              <a:tr h="625775">
                <a:tc>
                  <a:txBody>
                    <a:bodyPr/>
                    <a:lstStyle/>
                    <a:p>
                      <a:pPr marL="0" lvl="0" indent="0" algn="ctr" rtl="0">
                        <a:lnSpc>
                          <a:spcPct val="115000"/>
                        </a:lnSpc>
                        <a:spcBef>
                          <a:spcPts val="0"/>
                        </a:spcBef>
                        <a:spcAft>
                          <a:spcPts val="0"/>
                        </a:spcAft>
                        <a:buNone/>
                      </a:pPr>
                      <a:r>
                        <a:rPr lang="en-US" sz="1000">
                          <a:latin typeface="Calibri"/>
                          <a:ea typeface="Calibri"/>
                          <a:cs typeface="Calibri"/>
                          <a:sym typeface="Calibri"/>
                        </a:rPr>
                        <a:t>2</a:t>
                      </a:r>
                      <a:endParaRPr sz="1000">
                        <a:latin typeface="Calibri"/>
                        <a:ea typeface="Calibri"/>
                        <a:cs typeface="Calibri"/>
                        <a:sym typeface="Calibri"/>
                      </a:endParaRPr>
                    </a:p>
                  </a:txBody>
                  <a:tcPr marL="28575" marR="28575" marT="19050" marB="19050" anchor="ctr">
                    <a:lnL w="6350" cap="flat" cmpd="sng">
                      <a:solidFill>
                        <a:srgbClr val="CCCCCC"/>
                      </a:solidFill>
                      <a:prstDash val="solid"/>
                      <a:round/>
                      <a:headEnd type="none" w="sm" len="sm"/>
                      <a:tailEnd type="none" w="sm" len="sm"/>
                    </a:lnL>
                    <a:lnR w="6350" cap="flat" cmpd="sng">
                      <a:solidFill>
                        <a:srgbClr val="CCCCCC"/>
                      </a:solidFill>
                      <a:prstDash val="solid"/>
                      <a:round/>
                      <a:headEnd type="none" w="sm" len="sm"/>
                      <a:tailEnd type="none" w="sm" len="sm"/>
                    </a:lnR>
                    <a:lnT w="6350" cap="flat" cmpd="sng">
                      <a:solidFill>
                        <a:srgbClr val="CCCCCC"/>
                      </a:solidFill>
                      <a:prstDash val="solid"/>
                      <a:round/>
                      <a:headEnd type="none" w="sm" len="sm"/>
                      <a:tailEnd type="none" w="sm" len="sm"/>
                    </a:lnT>
                    <a:lnB w="6350" cap="flat" cmpd="sng">
                      <a:solidFill>
                        <a:srgbClr val="CCCCCC"/>
                      </a:solidFill>
                      <a:prstDash val="solid"/>
                      <a:round/>
                      <a:headEnd type="none" w="sm" len="sm"/>
                      <a:tailEnd type="none" w="sm" len="sm"/>
                    </a:lnB>
                    <a:solidFill>
                      <a:srgbClr val="B6D7A8"/>
                    </a:solidFill>
                  </a:tcPr>
                </a:tc>
                <a:tc>
                  <a:txBody>
                    <a:bodyPr/>
                    <a:lstStyle/>
                    <a:p>
                      <a:pPr marL="0" lvl="0" indent="0" algn="ctr" rtl="0">
                        <a:lnSpc>
                          <a:spcPct val="115000"/>
                        </a:lnSpc>
                        <a:spcBef>
                          <a:spcPts val="0"/>
                        </a:spcBef>
                        <a:spcAft>
                          <a:spcPts val="0"/>
                        </a:spcAft>
                        <a:buNone/>
                      </a:pPr>
                      <a:r>
                        <a:rPr lang="en-US" sz="1000">
                          <a:latin typeface="Calibri"/>
                          <a:ea typeface="Calibri"/>
                          <a:cs typeface="Calibri"/>
                          <a:sym typeface="Calibri"/>
                        </a:rPr>
                        <a:t>5</a:t>
                      </a:r>
                      <a:endParaRPr sz="1000">
                        <a:latin typeface="Calibri"/>
                        <a:ea typeface="Calibri"/>
                        <a:cs typeface="Calibri"/>
                        <a:sym typeface="Calibri"/>
                      </a:endParaRPr>
                    </a:p>
                  </a:txBody>
                  <a:tcPr marL="28575" marR="28575" marT="19050" marB="19050" anchor="ctr">
                    <a:lnL w="6350" cap="flat" cmpd="sng">
                      <a:solidFill>
                        <a:srgbClr val="CCCCCC"/>
                      </a:solidFill>
                      <a:prstDash val="solid"/>
                      <a:round/>
                      <a:headEnd type="none" w="sm" len="sm"/>
                      <a:tailEnd type="none" w="sm" len="sm"/>
                    </a:lnL>
                    <a:lnR w="6350" cap="flat" cmpd="sng">
                      <a:solidFill>
                        <a:srgbClr val="CCCCCC"/>
                      </a:solidFill>
                      <a:prstDash val="solid"/>
                      <a:round/>
                      <a:headEnd type="none" w="sm" len="sm"/>
                      <a:tailEnd type="none" w="sm" len="sm"/>
                    </a:lnR>
                    <a:lnT w="6350" cap="flat" cmpd="sng">
                      <a:solidFill>
                        <a:srgbClr val="CCCCCC"/>
                      </a:solidFill>
                      <a:prstDash val="solid"/>
                      <a:round/>
                      <a:headEnd type="none" w="sm" len="sm"/>
                      <a:tailEnd type="none" w="sm" len="sm"/>
                    </a:lnT>
                    <a:lnB w="6350" cap="flat" cmpd="sng">
                      <a:solidFill>
                        <a:srgbClr val="CCCCCC"/>
                      </a:solidFill>
                      <a:prstDash val="solid"/>
                      <a:round/>
                      <a:headEnd type="none" w="sm" len="sm"/>
                      <a:tailEnd type="none" w="sm" len="sm"/>
                    </a:lnB>
                    <a:solidFill>
                      <a:srgbClr val="B6D7A8"/>
                    </a:solidFill>
                  </a:tcPr>
                </a:tc>
                <a:tc>
                  <a:txBody>
                    <a:bodyPr/>
                    <a:lstStyle/>
                    <a:p>
                      <a:pPr marL="0" lvl="0" indent="0" algn="ctr" rtl="0">
                        <a:lnSpc>
                          <a:spcPct val="115000"/>
                        </a:lnSpc>
                        <a:spcBef>
                          <a:spcPts val="0"/>
                        </a:spcBef>
                        <a:spcAft>
                          <a:spcPts val="0"/>
                        </a:spcAft>
                        <a:buNone/>
                      </a:pPr>
                      <a:r>
                        <a:rPr lang="en-US" sz="1000">
                          <a:latin typeface="Calibri"/>
                          <a:ea typeface="Calibri"/>
                          <a:cs typeface="Calibri"/>
                          <a:sym typeface="Calibri"/>
                        </a:rPr>
                        <a:t>IV4</a:t>
                      </a:r>
                      <a:endParaRPr sz="1000">
                        <a:latin typeface="Calibri"/>
                        <a:ea typeface="Calibri"/>
                        <a:cs typeface="Calibri"/>
                        <a:sym typeface="Calibri"/>
                      </a:endParaRPr>
                    </a:p>
                  </a:txBody>
                  <a:tcPr marL="28575" marR="28575" marT="19050" marB="19050" anchor="ctr">
                    <a:lnL w="6350" cap="flat" cmpd="sng">
                      <a:solidFill>
                        <a:srgbClr val="CCCCCC"/>
                      </a:solidFill>
                      <a:prstDash val="solid"/>
                      <a:round/>
                      <a:headEnd type="none" w="sm" len="sm"/>
                      <a:tailEnd type="none" w="sm" len="sm"/>
                    </a:lnL>
                    <a:lnR w="6350" cap="flat" cmpd="sng">
                      <a:solidFill>
                        <a:srgbClr val="CCCCCC"/>
                      </a:solidFill>
                      <a:prstDash val="solid"/>
                      <a:round/>
                      <a:headEnd type="none" w="sm" len="sm"/>
                      <a:tailEnd type="none" w="sm" len="sm"/>
                    </a:lnR>
                    <a:lnT w="6350" cap="flat" cmpd="sng">
                      <a:solidFill>
                        <a:srgbClr val="CCCCCC"/>
                      </a:solidFill>
                      <a:prstDash val="solid"/>
                      <a:round/>
                      <a:headEnd type="none" w="sm" len="sm"/>
                      <a:tailEnd type="none" w="sm" len="sm"/>
                    </a:lnT>
                    <a:lnB w="6350" cap="flat" cmpd="sng">
                      <a:solidFill>
                        <a:srgbClr val="CCCCCC"/>
                      </a:solidFill>
                      <a:prstDash val="solid"/>
                      <a:round/>
                      <a:headEnd type="none" w="sm" len="sm"/>
                      <a:tailEnd type="none" w="sm" len="sm"/>
                    </a:lnB>
                    <a:solidFill>
                      <a:srgbClr val="B6D7A8"/>
                    </a:solidFill>
                  </a:tcPr>
                </a:tc>
                <a:tc>
                  <a:txBody>
                    <a:bodyPr/>
                    <a:lstStyle/>
                    <a:p>
                      <a:pPr marL="0" lvl="0" indent="0" algn="ctr" rtl="0">
                        <a:lnSpc>
                          <a:spcPct val="115000"/>
                        </a:lnSpc>
                        <a:spcBef>
                          <a:spcPts val="0"/>
                        </a:spcBef>
                        <a:spcAft>
                          <a:spcPts val="0"/>
                        </a:spcAft>
                        <a:buNone/>
                      </a:pPr>
                      <a:r>
                        <a:rPr lang="en-US" sz="1000">
                          <a:latin typeface="Calibri"/>
                          <a:ea typeface="Calibri"/>
                          <a:cs typeface="Calibri"/>
                          <a:sym typeface="Calibri"/>
                        </a:rPr>
                        <a:t>Auth</a:t>
                      </a:r>
                      <a:endParaRPr sz="1000">
                        <a:latin typeface="Calibri"/>
                        <a:ea typeface="Calibri"/>
                        <a:cs typeface="Calibri"/>
                        <a:sym typeface="Calibri"/>
                      </a:endParaRPr>
                    </a:p>
                  </a:txBody>
                  <a:tcPr marL="28575" marR="28575" marT="19050" marB="19050" anchor="ctr">
                    <a:lnL w="6350" cap="flat" cmpd="sng">
                      <a:solidFill>
                        <a:srgbClr val="CCCCCC"/>
                      </a:solidFill>
                      <a:prstDash val="solid"/>
                      <a:round/>
                      <a:headEnd type="none" w="sm" len="sm"/>
                      <a:tailEnd type="none" w="sm" len="sm"/>
                    </a:lnL>
                    <a:lnR w="6350" cap="flat" cmpd="sng">
                      <a:solidFill>
                        <a:srgbClr val="CCCCCC"/>
                      </a:solidFill>
                      <a:prstDash val="solid"/>
                      <a:round/>
                      <a:headEnd type="none" w="sm" len="sm"/>
                      <a:tailEnd type="none" w="sm" len="sm"/>
                    </a:lnR>
                    <a:lnT w="6350" cap="flat" cmpd="sng">
                      <a:solidFill>
                        <a:srgbClr val="CCCCCC"/>
                      </a:solidFill>
                      <a:prstDash val="solid"/>
                      <a:round/>
                      <a:headEnd type="none" w="sm" len="sm"/>
                      <a:tailEnd type="none" w="sm" len="sm"/>
                    </a:lnT>
                    <a:lnB w="6350" cap="flat" cmpd="sng">
                      <a:solidFill>
                        <a:srgbClr val="CCCCCC"/>
                      </a:solidFill>
                      <a:prstDash val="solid"/>
                      <a:round/>
                      <a:headEnd type="none" w="sm" len="sm"/>
                      <a:tailEnd type="none" w="sm" len="sm"/>
                    </a:lnB>
                    <a:solidFill>
                      <a:srgbClr val="B6D7A8"/>
                    </a:solidFill>
                  </a:tcPr>
                </a:tc>
                <a:tc>
                  <a:txBody>
                    <a:bodyPr/>
                    <a:lstStyle/>
                    <a:p>
                      <a:pPr marL="0" lvl="0" indent="0" algn="ctr" rtl="0">
                        <a:lnSpc>
                          <a:spcPct val="115000"/>
                        </a:lnSpc>
                        <a:spcBef>
                          <a:spcPts val="0"/>
                        </a:spcBef>
                        <a:spcAft>
                          <a:spcPts val="0"/>
                        </a:spcAft>
                        <a:buNone/>
                      </a:pPr>
                      <a:r>
                        <a:rPr lang="en-US" sz="1000">
                          <a:latin typeface="Calibri"/>
                          <a:ea typeface="Calibri"/>
                          <a:cs typeface="Calibri"/>
                          <a:sym typeface="Calibri"/>
                        </a:rPr>
                        <a:t>Novice Investor</a:t>
                      </a:r>
                      <a:endParaRPr sz="1000">
                        <a:latin typeface="Calibri"/>
                        <a:ea typeface="Calibri"/>
                        <a:cs typeface="Calibri"/>
                        <a:sym typeface="Calibri"/>
                      </a:endParaRPr>
                    </a:p>
                  </a:txBody>
                  <a:tcPr marL="28575" marR="28575" marT="19050" marB="19050" anchor="ctr">
                    <a:lnL w="6350" cap="flat" cmpd="sng">
                      <a:solidFill>
                        <a:srgbClr val="CCCCCC"/>
                      </a:solidFill>
                      <a:prstDash val="solid"/>
                      <a:round/>
                      <a:headEnd type="none" w="sm" len="sm"/>
                      <a:tailEnd type="none" w="sm" len="sm"/>
                    </a:lnL>
                    <a:lnR w="6350" cap="flat" cmpd="sng">
                      <a:solidFill>
                        <a:srgbClr val="CCCCCC"/>
                      </a:solidFill>
                      <a:prstDash val="solid"/>
                      <a:round/>
                      <a:headEnd type="none" w="sm" len="sm"/>
                      <a:tailEnd type="none" w="sm" len="sm"/>
                    </a:lnR>
                    <a:lnT w="6350" cap="flat" cmpd="sng">
                      <a:solidFill>
                        <a:srgbClr val="CCCCCC"/>
                      </a:solidFill>
                      <a:prstDash val="solid"/>
                      <a:round/>
                      <a:headEnd type="none" w="sm" len="sm"/>
                      <a:tailEnd type="none" w="sm" len="sm"/>
                    </a:lnT>
                    <a:lnB w="6350" cap="flat" cmpd="sng">
                      <a:solidFill>
                        <a:srgbClr val="CCCCCC"/>
                      </a:solidFill>
                      <a:prstDash val="solid"/>
                      <a:round/>
                      <a:headEnd type="none" w="sm" len="sm"/>
                      <a:tailEnd type="none" w="sm" len="sm"/>
                    </a:lnB>
                    <a:solidFill>
                      <a:srgbClr val="B6D7A8"/>
                    </a:solidFill>
                  </a:tcPr>
                </a:tc>
                <a:tc>
                  <a:txBody>
                    <a:bodyPr/>
                    <a:lstStyle/>
                    <a:p>
                      <a:pPr marL="0" lvl="0" indent="0" algn="ctr" rtl="0">
                        <a:lnSpc>
                          <a:spcPct val="115000"/>
                        </a:lnSpc>
                        <a:spcBef>
                          <a:spcPts val="0"/>
                        </a:spcBef>
                        <a:spcAft>
                          <a:spcPts val="0"/>
                        </a:spcAft>
                        <a:buNone/>
                      </a:pPr>
                      <a:r>
                        <a:rPr lang="en-US" sz="1000">
                          <a:latin typeface="Calibri"/>
                          <a:ea typeface="Calibri"/>
                          <a:cs typeface="Calibri"/>
                          <a:sym typeface="Calibri"/>
                        </a:rPr>
                        <a:t>to be able to access the platform</a:t>
                      </a:r>
                      <a:endParaRPr sz="1000">
                        <a:latin typeface="Calibri"/>
                        <a:ea typeface="Calibri"/>
                        <a:cs typeface="Calibri"/>
                        <a:sym typeface="Calibri"/>
                      </a:endParaRPr>
                    </a:p>
                  </a:txBody>
                  <a:tcPr marL="28575" marR="28575" marT="19050" marB="19050" anchor="ctr">
                    <a:lnL w="6350" cap="flat" cmpd="sng">
                      <a:solidFill>
                        <a:srgbClr val="CCCCCC"/>
                      </a:solidFill>
                      <a:prstDash val="solid"/>
                      <a:round/>
                      <a:headEnd type="none" w="sm" len="sm"/>
                      <a:tailEnd type="none" w="sm" len="sm"/>
                    </a:lnL>
                    <a:lnR w="6350" cap="flat" cmpd="sng">
                      <a:solidFill>
                        <a:srgbClr val="CCCCCC"/>
                      </a:solidFill>
                      <a:prstDash val="solid"/>
                      <a:round/>
                      <a:headEnd type="none" w="sm" len="sm"/>
                      <a:tailEnd type="none" w="sm" len="sm"/>
                    </a:lnR>
                    <a:lnT w="6350" cap="flat" cmpd="sng">
                      <a:solidFill>
                        <a:srgbClr val="CCCCCC"/>
                      </a:solidFill>
                      <a:prstDash val="solid"/>
                      <a:round/>
                      <a:headEnd type="none" w="sm" len="sm"/>
                      <a:tailEnd type="none" w="sm" len="sm"/>
                    </a:lnT>
                    <a:lnB w="6350" cap="flat" cmpd="sng">
                      <a:solidFill>
                        <a:srgbClr val="CCCCCC"/>
                      </a:solidFill>
                      <a:prstDash val="solid"/>
                      <a:round/>
                      <a:headEnd type="none" w="sm" len="sm"/>
                      <a:tailEnd type="none" w="sm" len="sm"/>
                    </a:lnB>
                    <a:solidFill>
                      <a:srgbClr val="B6D7A8"/>
                    </a:solidFill>
                  </a:tcPr>
                </a:tc>
                <a:tc>
                  <a:txBody>
                    <a:bodyPr/>
                    <a:lstStyle/>
                    <a:p>
                      <a:pPr marL="0" lvl="0" indent="0" algn="ctr" rtl="0">
                        <a:lnSpc>
                          <a:spcPct val="115000"/>
                        </a:lnSpc>
                        <a:spcBef>
                          <a:spcPts val="1200"/>
                        </a:spcBef>
                        <a:spcAft>
                          <a:spcPts val="0"/>
                        </a:spcAft>
                        <a:buNone/>
                      </a:pPr>
                      <a:r>
                        <a:rPr lang="en-US" sz="1000">
                          <a:solidFill>
                            <a:schemeClr val="dk1"/>
                          </a:solidFill>
                          <a:latin typeface="Calibri"/>
                          <a:ea typeface="Calibri"/>
                          <a:cs typeface="Calibri"/>
                          <a:sym typeface="Calibri"/>
                        </a:rPr>
                        <a:t>the  platform allows platform to be used a trading platform offered by exchanges</a:t>
                      </a:r>
                      <a:endParaRPr sz="1000">
                        <a:latin typeface="Calibri"/>
                        <a:ea typeface="Calibri"/>
                        <a:cs typeface="Calibri"/>
                        <a:sym typeface="Calibri"/>
                      </a:endParaRPr>
                    </a:p>
                  </a:txBody>
                  <a:tcPr marL="28575" marR="28575" marT="19050" marB="19050" anchor="ctr">
                    <a:lnL w="6350" cap="flat" cmpd="sng">
                      <a:solidFill>
                        <a:srgbClr val="CCCCCC"/>
                      </a:solidFill>
                      <a:prstDash val="solid"/>
                      <a:round/>
                      <a:headEnd type="none" w="sm" len="sm"/>
                      <a:tailEnd type="none" w="sm" len="sm"/>
                    </a:lnL>
                    <a:lnR w="6350" cap="flat" cmpd="sng">
                      <a:solidFill>
                        <a:srgbClr val="CCCCCC"/>
                      </a:solidFill>
                      <a:prstDash val="solid"/>
                      <a:round/>
                      <a:headEnd type="none" w="sm" len="sm"/>
                      <a:tailEnd type="none" w="sm" len="sm"/>
                    </a:lnR>
                    <a:lnT w="6350" cap="flat" cmpd="sng">
                      <a:solidFill>
                        <a:srgbClr val="CCCCCC"/>
                      </a:solidFill>
                      <a:prstDash val="solid"/>
                      <a:round/>
                      <a:headEnd type="none" w="sm" len="sm"/>
                      <a:tailEnd type="none" w="sm" len="sm"/>
                    </a:lnT>
                    <a:lnB w="6350" cap="flat" cmpd="sng">
                      <a:solidFill>
                        <a:srgbClr val="CCCCCC"/>
                      </a:solidFill>
                      <a:prstDash val="solid"/>
                      <a:round/>
                      <a:headEnd type="none" w="sm" len="sm"/>
                      <a:tailEnd type="none" w="sm" len="sm"/>
                    </a:lnB>
                    <a:solidFill>
                      <a:srgbClr val="B6D7A8"/>
                    </a:solidFill>
                  </a:tcPr>
                </a:tc>
                <a:extLst>
                  <a:ext uri="{0D108BD9-81ED-4DB2-BD59-A6C34878D82A}">
                    <a16:rowId xmlns:a16="http://schemas.microsoft.com/office/drawing/2014/main" val="10004"/>
                  </a:ext>
                </a:extLst>
              </a:tr>
              <a:tr h="473550">
                <a:tc>
                  <a:txBody>
                    <a:bodyPr/>
                    <a:lstStyle/>
                    <a:p>
                      <a:pPr marL="0" lvl="0" indent="0" algn="ctr" rtl="0">
                        <a:lnSpc>
                          <a:spcPct val="115000"/>
                        </a:lnSpc>
                        <a:spcBef>
                          <a:spcPts val="0"/>
                        </a:spcBef>
                        <a:spcAft>
                          <a:spcPts val="0"/>
                        </a:spcAft>
                        <a:buNone/>
                      </a:pPr>
                      <a:r>
                        <a:rPr lang="en-US" sz="1000">
                          <a:latin typeface="Calibri"/>
                          <a:ea typeface="Calibri"/>
                          <a:cs typeface="Calibri"/>
                          <a:sym typeface="Calibri"/>
                        </a:rPr>
                        <a:t>2</a:t>
                      </a:r>
                      <a:endParaRPr sz="1000">
                        <a:latin typeface="Calibri"/>
                        <a:ea typeface="Calibri"/>
                        <a:cs typeface="Calibri"/>
                        <a:sym typeface="Calibri"/>
                      </a:endParaRPr>
                    </a:p>
                  </a:txBody>
                  <a:tcPr marL="28575" marR="28575" marT="19050" marB="19050" anchor="ctr">
                    <a:lnL w="6350" cap="flat" cmpd="sng">
                      <a:solidFill>
                        <a:srgbClr val="CCCCCC"/>
                      </a:solidFill>
                      <a:prstDash val="solid"/>
                      <a:round/>
                      <a:headEnd type="none" w="sm" len="sm"/>
                      <a:tailEnd type="none" w="sm" len="sm"/>
                    </a:lnL>
                    <a:lnR w="6350" cap="flat" cmpd="sng">
                      <a:solidFill>
                        <a:srgbClr val="CCCCCC"/>
                      </a:solidFill>
                      <a:prstDash val="solid"/>
                      <a:round/>
                      <a:headEnd type="none" w="sm" len="sm"/>
                      <a:tailEnd type="none" w="sm" len="sm"/>
                    </a:lnR>
                    <a:lnT w="6350" cap="flat" cmpd="sng">
                      <a:solidFill>
                        <a:srgbClr val="CCCCCC"/>
                      </a:solidFill>
                      <a:prstDash val="solid"/>
                      <a:round/>
                      <a:headEnd type="none" w="sm" len="sm"/>
                      <a:tailEnd type="none" w="sm" len="sm"/>
                    </a:lnT>
                    <a:lnB w="6350" cap="flat" cmpd="sng">
                      <a:solidFill>
                        <a:srgbClr val="CCCCCC"/>
                      </a:solidFill>
                      <a:prstDash val="solid"/>
                      <a:round/>
                      <a:headEnd type="none" w="sm" len="sm"/>
                      <a:tailEnd type="none" w="sm" len="sm"/>
                    </a:lnB>
                    <a:solidFill>
                      <a:srgbClr val="B6D7A8"/>
                    </a:solidFill>
                  </a:tcPr>
                </a:tc>
                <a:tc>
                  <a:txBody>
                    <a:bodyPr/>
                    <a:lstStyle/>
                    <a:p>
                      <a:pPr marL="0" lvl="0" indent="0" algn="ctr" rtl="0">
                        <a:lnSpc>
                          <a:spcPct val="115000"/>
                        </a:lnSpc>
                        <a:spcBef>
                          <a:spcPts val="0"/>
                        </a:spcBef>
                        <a:spcAft>
                          <a:spcPts val="0"/>
                        </a:spcAft>
                        <a:buNone/>
                      </a:pPr>
                      <a:r>
                        <a:rPr lang="en-US" sz="1000">
                          <a:latin typeface="Calibri"/>
                          <a:ea typeface="Calibri"/>
                          <a:cs typeface="Calibri"/>
                          <a:sym typeface="Calibri"/>
                        </a:rPr>
                        <a:t>5</a:t>
                      </a:r>
                      <a:endParaRPr sz="1000">
                        <a:latin typeface="Calibri"/>
                        <a:ea typeface="Calibri"/>
                        <a:cs typeface="Calibri"/>
                        <a:sym typeface="Calibri"/>
                      </a:endParaRPr>
                    </a:p>
                  </a:txBody>
                  <a:tcPr marL="28575" marR="28575" marT="19050" marB="19050" anchor="ctr">
                    <a:lnL w="6350" cap="flat" cmpd="sng">
                      <a:solidFill>
                        <a:srgbClr val="CCCCCC"/>
                      </a:solidFill>
                      <a:prstDash val="solid"/>
                      <a:round/>
                      <a:headEnd type="none" w="sm" len="sm"/>
                      <a:tailEnd type="none" w="sm" len="sm"/>
                    </a:lnL>
                    <a:lnR w="6350" cap="flat" cmpd="sng">
                      <a:solidFill>
                        <a:srgbClr val="CCCCCC"/>
                      </a:solidFill>
                      <a:prstDash val="solid"/>
                      <a:round/>
                      <a:headEnd type="none" w="sm" len="sm"/>
                      <a:tailEnd type="none" w="sm" len="sm"/>
                    </a:lnR>
                    <a:lnT w="6350" cap="flat" cmpd="sng">
                      <a:solidFill>
                        <a:srgbClr val="CCCCCC"/>
                      </a:solidFill>
                      <a:prstDash val="solid"/>
                      <a:round/>
                      <a:headEnd type="none" w="sm" len="sm"/>
                      <a:tailEnd type="none" w="sm" len="sm"/>
                    </a:lnT>
                    <a:lnB w="6350" cap="flat" cmpd="sng">
                      <a:solidFill>
                        <a:srgbClr val="CCCCCC"/>
                      </a:solidFill>
                      <a:prstDash val="solid"/>
                      <a:round/>
                      <a:headEnd type="none" w="sm" len="sm"/>
                      <a:tailEnd type="none" w="sm" len="sm"/>
                    </a:lnB>
                    <a:solidFill>
                      <a:srgbClr val="B6D7A8"/>
                    </a:solidFill>
                  </a:tcPr>
                </a:tc>
                <a:tc>
                  <a:txBody>
                    <a:bodyPr/>
                    <a:lstStyle/>
                    <a:p>
                      <a:pPr marL="0" lvl="0" indent="0" algn="ctr" rtl="0">
                        <a:lnSpc>
                          <a:spcPct val="115000"/>
                        </a:lnSpc>
                        <a:spcBef>
                          <a:spcPts val="0"/>
                        </a:spcBef>
                        <a:spcAft>
                          <a:spcPts val="0"/>
                        </a:spcAft>
                        <a:buNone/>
                      </a:pPr>
                      <a:r>
                        <a:rPr lang="en-US" sz="1000">
                          <a:latin typeface="Calibri"/>
                          <a:ea typeface="Calibri"/>
                          <a:cs typeface="Calibri"/>
                          <a:sym typeface="Calibri"/>
                        </a:rPr>
                        <a:t>IV5</a:t>
                      </a:r>
                      <a:endParaRPr sz="1000">
                        <a:latin typeface="Calibri"/>
                        <a:ea typeface="Calibri"/>
                        <a:cs typeface="Calibri"/>
                        <a:sym typeface="Calibri"/>
                      </a:endParaRPr>
                    </a:p>
                  </a:txBody>
                  <a:tcPr marL="28575" marR="28575" marT="19050" marB="19050" anchor="ctr">
                    <a:lnL w="6350" cap="flat" cmpd="sng">
                      <a:solidFill>
                        <a:srgbClr val="CCCCCC"/>
                      </a:solidFill>
                      <a:prstDash val="solid"/>
                      <a:round/>
                      <a:headEnd type="none" w="sm" len="sm"/>
                      <a:tailEnd type="none" w="sm" len="sm"/>
                    </a:lnL>
                    <a:lnR w="6350" cap="flat" cmpd="sng">
                      <a:solidFill>
                        <a:srgbClr val="CCCCCC"/>
                      </a:solidFill>
                      <a:prstDash val="solid"/>
                      <a:round/>
                      <a:headEnd type="none" w="sm" len="sm"/>
                      <a:tailEnd type="none" w="sm" len="sm"/>
                    </a:lnR>
                    <a:lnT w="6350" cap="flat" cmpd="sng">
                      <a:solidFill>
                        <a:srgbClr val="CCCCCC"/>
                      </a:solidFill>
                      <a:prstDash val="solid"/>
                      <a:round/>
                      <a:headEnd type="none" w="sm" len="sm"/>
                      <a:tailEnd type="none" w="sm" len="sm"/>
                    </a:lnT>
                    <a:lnB w="6350" cap="flat" cmpd="sng">
                      <a:solidFill>
                        <a:srgbClr val="CCCCCC"/>
                      </a:solidFill>
                      <a:prstDash val="solid"/>
                      <a:round/>
                      <a:headEnd type="none" w="sm" len="sm"/>
                      <a:tailEnd type="none" w="sm" len="sm"/>
                    </a:lnB>
                    <a:solidFill>
                      <a:srgbClr val="B6D7A8"/>
                    </a:solidFill>
                  </a:tcPr>
                </a:tc>
                <a:tc>
                  <a:txBody>
                    <a:bodyPr/>
                    <a:lstStyle/>
                    <a:p>
                      <a:pPr marL="0" lvl="0" indent="0" algn="ctr" rtl="0">
                        <a:lnSpc>
                          <a:spcPct val="115000"/>
                        </a:lnSpc>
                        <a:spcBef>
                          <a:spcPts val="0"/>
                        </a:spcBef>
                        <a:spcAft>
                          <a:spcPts val="0"/>
                        </a:spcAft>
                        <a:buNone/>
                      </a:pPr>
                      <a:r>
                        <a:rPr lang="en-US" sz="1000">
                          <a:latin typeface="Calibri"/>
                          <a:ea typeface="Calibri"/>
                          <a:cs typeface="Calibri"/>
                          <a:sym typeface="Calibri"/>
                        </a:rPr>
                        <a:t>Auth</a:t>
                      </a:r>
                      <a:endParaRPr sz="1000">
                        <a:latin typeface="Calibri"/>
                        <a:ea typeface="Calibri"/>
                        <a:cs typeface="Calibri"/>
                        <a:sym typeface="Calibri"/>
                      </a:endParaRPr>
                    </a:p>
                  </a:txBody>
                  <a:tcPr marL="28575" marR="28575" marT="19050" marB="19050" anchor="ctr">
                    <a:lnL w="6350" cap="flat" cmpd="sng">
                      <a:solidFill>
                        <a:srgbClr val="CCCCCC"/>
                      </a:solidFill>
                      <a:prstDash val="solid"/>
                      <a:round/>
                      <a:headEnd type="none" w="sm" len="sm"/>
                      <a:tailEnd type="none" w="sm" len="sm"/>
                    </a:lnL>
                    <a:lnR w="6350" cap="flat" cmpd="sng">
                      <a:solidFill>
                        <a:srgbClr val="CCCCCC"/>
                      </a:solidFill>
                      <a:prstDash val="solid"/>
                      <a:round/>
                      <a:headEnd type="none" w="sm" len="sm"/>
                      <a:tailEnd type="none" w="sm" len="sm"/>
                    </a:lnR>
                    <a:lnT w="6350" cap="flat" cmpd="sng">
                      <a:solidFill>
                        <a:srgbClr val="CCCCCC"/>
                      </a:solidFill>
                      <a:prstDash val="solid"/>
                      <a:round/>
                      <a:headEnd type="none" w="sm" len="sm"/>
                      <a:tailEnd type="none" w="sm" len="sm"/>
                    </a:lnT>
                    <a:lnB w="6350" cap="flat" cmpd="sng">
                      <a:solidFill>
                        <a:srgbClr val="CCCCCC"/>
                      </a:solidFill>
                      <a:prstDash val="solid"/>
                      <a:round/>
                      <a:headEnd type="none" w="sm" len="sm"/>
                      <a:tailEnd type="none" w="sm" len="sm"/>
                    </a:lnB>
                    <a:solidFill>
                      <a:srgbClr val="B6D7A8"/>
                    </a:solidFill>
                  </a:tcPr>
                </a:tc>
                <a:tc>
                  <a:txBody>
                    <a:bodyPr/>
                    <a:lstStyle/>
                    <a:p>
                      <a:pPr marL="0" lvl="0" indent="0" algn="ctr" rtl="0">
                        <a:lnSpc>
                          <a:spcPct val="115000"/>
                        </a:lnSpc>
                        <a:spcBef>
                          <a:spcPts val="0"/>
                        </a:spcBef>
                        <a:spcAft>
                          <a:spcPts val="0"/>
                        </a:spcAft>
                        <a:buNone/>
                      </a:pPr>
                      <a:r>
                        <a:rPr lang="en-US" sz="1000">
                          <a:latin typeface="Calibri"/>
                          <a:ea typeface="Calibri"/>
                          <a:cs typeface="Calibri"/>
                          <a:sym typeface="Calibri"/>
                        </a:rPr>
                        <a:t>Novice Investor</a:t>
                      </a:r>
                      <a:endParaRPr sz="1000">
                        <a:latin typeface="Calibri"/>
                        <a:ea typeface="Calibri"/>
                        <a:cs typeface="Calibri"/>
                        <a:sym typeface="Calibri"/>
                      </a:endParaRPr>
                    </a:p>
                  </a:txBody>
                  <a:tcPr marL="28575" marR="28575" marT="19050" marB="19050" anchor="ctr">
                    <a:lnL w="6350" cap="flat" cmpd="sng">
                      <a:solidFill>
                        <a:srgbClr val="CCCCCC"/>
                      </a:solidFill>
                      <a:prstDash val="solid"/>
                      <a:round/>
                      <a:headEnd type="none" w="sm" len="sm"/>
                      <a:tailEnd type="none" w="sm" len="sm"/>
                    </a:lnL>
                    <a:lnR w="6350" cap="flat" cmpd="sng">
                      <a:solidFill>
                        <a:srgbClr val="CCCCCC"/>
                      </a:solidFill>
                      <a:prstDash val="solid"/>
                      <a:round/>
                      <a:headEnd type="none" w="sm" len="sm"/>
                      <a:tailEnd type="none" w="sm" len="sm"/>
                    </a:lnR>
                    <a:lnT w="6350" cap="flat" cmpd="sng">
                      <a:solidFill>
                        <a:srgbClr val="CCCCCC"/>
                      </a:solidFill>
                      <a:prstDash val="solid"/>
                      <a:round/>
                      <a:headEnd type="none" w="sm" len="sm"/>
                      <a:tailEnd type="none" w="sm" len="sm"/>
                    </a:lnT>
                    <a:lnB w="6350" cap="flat" cmpd="sng">
                      <a:solidFill>
                        <a:srgbClr val="CCCCCC"/>
                      </a:solidFill>
                      <a:prstDash val="solid"/>
                      <a:round/>
                      <a:headEnd type="none" w="sm" len="sm"/>
                      <a:tailEnd type="none" w="sm" len="sm"/>
                    </a:lnB>
                    <a:solidFill>
                      <a:srgbClr val="B6D7A8"/>
                    </a:solidFill>
                  </a:tcPr>
                </a:tc>
                <a:tc>
                  <a:txBody>
                    <a:bodyPr/>
                    <a:lstStyle/>
                    <a:p>
                      <a:pPr marL="0" lvl="0" indent="0" algn="ctr" rtl="0">
                        <a:lnSpc>
                          <a:spcPct val="115000"/>
                        </a:lnSpc>
                        <a:spcBef>
                          <a:spcPts val="0"/>
                        </a:spcBef>
                        <a:spcAft>
                          <a:spcPts val="0"/>
                        </a:spcAft>
                        <a:buNone/>
                      </a:pPr>
                      <a:r>
                        <a:rPr lang="en-US" sz="1000">
                          <a:latin typeface="Calibri"/>
                          <a:ea typeface="Calibri"/>
                          <a:cs typeface="Calibri"/>
                          <a:sym typeface="Calibri"/>
                        </a:rPr>
                        <a:t>to be able to update personal profile</a:t>
                      </a:r>
                      <a:endParaRPr sz="1000">
                        <a:latin typeface="Calibri"/>
                        <a:ea typeface="Calibri"/>
                        <a:cs typeface="Calibri"/>
                        <a:sym typeface="Calibri"/>
                      </a:endParaRPr>
                    </a:p>
                  </a:txBody>
                  <a:tcPr marL="28575" marR="28575" marT="19050" marB="19050" anchor="ctr">
                    <a:lnL w="6350" cap="flat" cmpd="sng">
                      <a:solidFill>
                        <a:srgbClr val="CCCCCC"/>
                      </a:solidFill>
                      <a:prstDash val="solid"/>
                      <a:round/>
                      <a:headEnd type="none" w="sm" len="sm"/>
                      <a:tailEnd type="none" w="sm" len="sm"/>
                    </a:lnL>
                    <a:lnR w="6350" cap="flat" cmpd="sng">
                      <a:solidFill>
                        <a:srgbClr val="CCCCCC"/>
                      </a:solidFill>
                      <a:prstDash val="solid"/>
                      <a:round/>
                      <a:headEnd type="none" w="sm" len="sm"/>
                      <a:tailEnd type="none" w="sm" len="sm"/>
                    </a:lnR>
                    <a:lnT w="6350" cap="flat" cmpd="sng">
                      <a:solidFill>
                        <a:srgbClr val="CCCCCC"/>
                      </a:solidFill>
                      <a:prstDash val="solid"/>
                      <a:round/>
                      <a:headEnd type="none" w="sm" len="sm"/>
                      <a:tailEnd type="none" w="sm" len="sm"/>
                    </a:lnT>
                    <a:lnB w="6350" cap="flat" cmpd="sng">
                      <a:solidFill>
                        <a:srgbClr val="CCCCCC"/>
                      </a:solidFill>
                      <a:prstDash val="solid"/>
                      <a:round/>
                      <a:headEnd type="none" w="sm" len="sm"/>
                      <a:tailEnd type="none" w="sm" len="sm"/>
                    </a:lnB>
                    <a:solidFill>
                      <a:srgbClr val="B6D7A8"/>
                    </a:solidFill>
                  </a:tcPr>
                </a:tc>
                <a:tc>
                  <a:txBody>
                    <a:bodyPr/>
                    <a:lstStyle/>
                    <a:p>
                      <a:pPr marL="0" lvl="0" indent="0" algn="ctr" rtl="0">
                        <a:lnSpc>
                          <a:spcPct val="115000"/>
                        </a:lnSpc>
                        <a:spcBef>
                          <a:spcPts val="1200"/>
                        </a:spcBef>
                        <a:spcAft>
                          <a:spcPts val="0"/>
                        </a:spcAft>
                        <a:buNone/>
                      </a:pPr>
                      <a:r>
                        <a:rPr lang="en-US" sz="1000">
                          <a:solidFill>
                            <a:schemeClr val="dk1"/>
                          </a:solidFill>
                          <a:latin typeface="Calibri"/>
                          <a:ea typeface="Calibri"/>
                          <a:cs typeface="Calibri"/>
                          <a:sym typeface="Calibri"/>
                        </a:rPr>
                        <a:t>I can fine tune, personal data for any offering from the platform</a:t>
                      </a:r>
                      <a:endParaRPr sz="1000">
                        <a:latin typeface="Calibri"/>
                        <a:ea typeface="Calibri"/>
                        <a:cs typeface="Calibri"/>
                        <a:sym typeface="Calibri"/>
                      </a:endParaRPr>
                    </a:p>
                  </a:txBody>
                  <a:tcPr marL="28575" marR="28575" marT="19050" marB="19050" anchor="ctr">
                    <a:lnL w="6350" cap="flat" cmpd="sng">
                      <a:solidFill>
                        <a:srgbClr val="CCCCCC"/>
                      </a:solidFill>
                      <a:prstDash val="solid"/>
                      <a:round/>
                      <a:headEnd type="none" w="sm" len="sm"/>
                      <a:tailEnd type="none" w="sm" len="sm"/>
                    </a:lnL>
                    <a:lnR w="6350" cap="flat" cmpd="sng">
                      <a:solidFill>
                        <a:srgbClr val="CCCCCC"/>
                      </a:solidFill>
                      <a:prstDash val="solid"/>
                      <a:round/>
                      <a:headEnd type="none" w="sm" len="sm"/>
                      <a:tailEnd type="none" w="sm" len="sm"/>
                    </a:lnR>
                    <a:lnT w="6350" cap="flat" cmpd="sng">
                      <a:solidFill>
                        <a:srgbClr val="CCCCCC"/>
                      </a:solidFill>
                      <a:prstDash val="solid"/>
                      <a:round/>
                      <a:headEnd type="none" w="sm" len="sm"/>
                      <a:tailEnd type="none" w="sm" len="sm"/>
                    </a:lnT>
                    <a:lnB w="6350" cap="flat" cmpd="sng">
                      <a:solidFill>
                        <a:srgbClr val="CCCCCC"/>
                      </a:solidFill>
                      <a:prstDash val="solid"/>
                      <a:round/>
                      <a:headEnd type="none" w="sm" len="sm"/>
                      <a:tailEnd type="none" w="sm" len="sm"/>
                    </a:lnB>
                    <a:solidFill>
                      <a:srgbClr val="B6D7A8"/>
                    </a:solidFill>
                  </a:tcPr>
                </a:tc>
                <a:extLst>
                  <a:ext uri="{0D108BD9-81ED-4DB2-BD59-A6C34878D82A}">
                    <a16:rowId xmlns:a16="http://schemas.microsoft.com/office/drawing/2014/main" val="10005"/>
                  </a:ext>
                </a:extLst>
              </a:tr>
              <a:tr h="778000">
                <a:tc>
                  <a:txBody>
                    <a:bodyPr/>
                    <a:lstStyle/>
                    <a:p>
                      <a:pPr marL="0" lvl="0" indent="0" algn="ctr" rtl="0">
                        <a:lnSpc>
                          <a:spcPct val="115000"/>
                        </a:lnSpc>
                        <a:spcBef>
                          <a:spcPts val="0"/>
                        </a:spcBef>
                        <a:spcAft>
                          <a:spcPts val="0"/>
                        </a:spcAft>
                        <a:buNone/>
                      </a:pPr>
                      <a:r>
                        <a:rPr lang="en-US" sz="1000">
                          <a:latin typeface="Calibri"/>
                          <a:ea typeface="Calibri"/>
                          <a:cs typeface="Calibri"/>
                          <a:sym typeface="Calibri"/>
                        </a:rPr>
                        <a:t>3</a:t>
                      </a:r>
                      <a:endParaRPr sz="1000">
                        <a:latin typeface="Calibri"/>
                        <a:ea typeface="Calibri"/>
                        <a:cs typeface="Calibri"/>
                        <a:sym typeface="Calibri"/>
                      </a:endParaRPr>
                    </a:p>
                  </a:txBody>
                  <a:tcPr marL="28575" marR="28575" marT="19050" marB="19050" anchor="ctr">
                    <a:lnL w="6350" cap="flat" cmpd="sng">
                      <a:solidFill>
                        <a:srgbClr val="CCCCCC"/>
                      </a:solidFill>
                      <a:prstDash val="solid"/>
                      <a:round/>
                      <a:headEnd type="none" w="sm" len="sm"/>
                      <a:tailEnd type="none" w="sm" len="sm"/>
                    </a:lnL>
                    <a:lnR w="6350" cap="flat" cmpd="sng">
                      <a:solidFill>
                        <a:srgbClr val="CCCCCC"/>
                      </a:solidFill>
                      <a:prstDash val="solid"/>
                      <a:round/>
                      <a:headEnd type="none" w="sm" len="sm"/>
                      <a:tailEnd type="none" w="sm" len="sm"/>
                    </a:lnR>
                    <a:lnT w="6350" cap="flat" cmpd="sng">
                      <a:solidFill>
                        <a:srgbClr val="CCCCCC"/>
                      </a:solidFill>
                      <a:prstDash val="solid"/>
                      <a:round/>
                      <a:headEnd type="none" w="sm" len="sm"/>
                      <a:tailEnd type="none" w="sm" len="sm"/>
                    </a:lnT>
                    <a:lnB w="6350" cap="flat" cmpd="sng">
                      <a:solidFill>
                        <a:srgbClr val="CCCCCC"/>
                      </a:solidFill>
                      <a:prstDash val="solid"/>
                      <a:round/>
                      <a:headEnd type="none" w="sm" len="sm"/>
                      <a:tailEnd type="none" w="sm" len="sm"/>
                    </a:lnB>
                    <a:solidFill>
                      <a:srgbClr val="A4C2F4"/>
                    </a:solidFill>
                  </a:tcPr>
                </a:tc>
                <a:tc>
                  <a:txBody>
                    <a:bodyPr/>
                    <a:lstStyle/>
                    <a:p>
                      <a:pPr marL="0" lvl="0" indent="0" algn="ctr" rtl="0">
                        <a:lnSpc>
                          <a:spcPct val="115000"/>
                        </a:lnSpc>
                        <a:spcBef>
                          <a:spcPts val="0"/>
                        </a:spcBef>
                        <a:spcAft>
                          <a:spcPts val="0"/>
                        </a:spcAft>
                        <a:buNone/>
                      </a:pPr>
                      <a:r>
                        <a:rPr lang="en-US" sz="1000">
                          <a:latin typeface="Calibri"/>
                          <a:ea typeface="Calibri"/>
                          <a:cs typeface="Calibri"/>
                          <a:sym typeface="Calibri"/>
                        </a:rPr>
                        <a:t>2</a:t>
                      </a:r>
                      <a:endParaRPr sz="1000">
                        <a:latin typeface="Calibri"/>
                        <a:ea typeface="Calibri"/>
                        <a:cs typeface="Calibri"/>
                        <a:sym typeface="Calibri"/>
                      </a:endParaRPr>
                    </a:p>
                  </a:txBody>
                  <a:tcPr marL="28575" marR="28575" marT="19050" marB="19050" anchor="ctr">
                    <a:lnL w="6350" cap="flat" cmpd="sng">
                      <a:solidFill>
                        <a:srgbClr val="CCCCCC"/>
                      </a:solidFill>
                      <a:prstDash val="solid"/>
                      <a:round/>
                      <a:headEnd type="none" w="sm" len="sm"/>
                      <a:tailEnd type="none" w="sm" len="sm"/>
                    </a:lnL>
                    <a:lnR w="6350" cap="flat" cmpd="sng">
                      <a:solidFill>
                        <a:srgbClr val="CCCCCC"/>
                      </a:solidFill>
                      <a:prstDash val="solid"/>
                      <a:round/>
                      <a:headEnd type="none" w="sm" len="sm"/>
                      <a:tailEnd type="none" w="sm" len="sm"/>
                    </a:lnR>
                    <a:lnT w="6350" cap="flat" cmpd="sng">
                      <a:solidFill>
                        <a:srgbClr val="CCCCCC"/>
                      </a:solidFill>
                      <a:prstDash val="solid"/>
                      <a:round/>
                      <a:headEnd type="none" w="sm" len="sm"/>
                      <a:tailEnd type="none" w="sm" len="sm"/>
                    </a:lnT>
                    <a:lnB w="6350" cap="flat" cmpd="sng">
                      <a:solidFill>
                        <a:srgbClr val="CCCCCC"/>
                      </a:solidFill>
                      <a:prstDash val="solid"/>
                      <a:round/>
                      <a:headEnd type="none" w="sm" len="sm"/>
                      <a:tailEnd type="none" w="sm" len="sm"/>
                    </a:lnB>
                    <a:solidFill>
                      <a:srgbClr val="A4C2F4"/>
                    </a:solidFill>
                  </a:tcPr>
                </a:tc>
                <a:tc>
                  <a:txBody>
                    <a:bodyPr/>
                    <a:lstStyle/>
                    <a:p>
                      <a:pPr marL="0" lvl="0" indent="0" algn="ctr" rtl="0">
                        <a:lnSpc>
                          <a:spcPct val="115000"/>
                        </a:lnSpc>
                        <a:spcBef>
                          <a:spcPts val="0"/>
                        </a:spcBef>
                        <a:spcAft>
                          <a:spcPts val="0"/>
                        </a:spcAft>
                        <a:buNone/>
                      </a:pPr>
                      <a:r>
                        <a:rPr lang="en-US" sz="1000">
                          <a:latin typeface="Calibri"/>
                          <a:ea typeface="Calibri"/>
                          <a:cs typeface="Calibri"/>
                          <a:sym typeface="Calibri"/>
                        </a:rPr>
                        <a:t>IV6</a:t>
                      </a:r>
                      <a:endParaRPr sz="1000">
                        <a:latin typeface="Calibri"/>
                        <a:ea typeface="Calibri"/>
                        <a:cs typeface="Calibri"/>
                        <a:sym typeface="Calibri"/>
                      </a:endParaRPr>
                    </a:p>
                  </a:txBody>
                  <a:tcPr marL="28575" marR="28575" marT="19050" marB="19050" anchor="ctr">
                    <a:lnL w="6350" cap="flat" cmpd="sng">
                      <a:solidFill>
                        <a:srgbClr val="CCCCCC"/>
                      </a:solidFill>
                      <a:prstDash val="solid"/>
                      <a:round/>
                      <a:headEnd type="none" w="sm" len="sm"/>
                      <a:tailEnd type="none" w="sm" len="sm"/>
                    </a:lnL>
                    <a:lnR w="6350" cap="flat" cmpd="sng">
                      <a:solidFill>
                        <a:srgbClr val="CCCCCC"/>
                      </a:solidFill>
                      <a:prstDash val="solid"/>
                      <a:round/>
                      <a:headEnd type="none" w="sm" len="sm"/>
                      <a:tailEnd type="none" w="sm" len="sm"/>
                    </a:lnR>
                    <a:lnT w="6350" cap="flat" cmpd="sng">
                      <a:solidFill>
                        <a:srgbClr val="CCCCCC"/>
                      </a:solidFill>
                      <a:prstDash val="solid"/>
                      <a:round/>
                      <a:headEnd type="none" w="sm" len="sm"/>
                      <a:tailEnd type="none" w="sm" len="sm"/>
                    </a:lnT>
                    <a:lnB w="6350" cap="flat" cmpd="sng">
                      <a:solidFill>
                        <a:srgbClr val="CCCCCC"/>
                      </a:solidFill>
                      <a:prstDash val="solid"/>
                      <a:round/>
                      <a:headEnd type="none" w="sm" len="sm"/>
                      <a:tailEnd type="none" w="sm" len="sm"/>
                    </a:lnB>
                    <a:solidFill>
                      <a:srgbClr val="A4C2F4"/>
                    </a:solidFill>
                  </a:tcPr>
                </a:tc>
                <a:tc>
                  <a:txBody>
                    <a:bodyPr/>
                    <a:lstStyle/>
                    <a:p>
                      <a:pPr marL="0" lvl="0" indent="0" algn="ctr" rtl="0">
                        <a:lnSpc>
                          <a:spcPct val="115000"/>
                        </a:lnSpc>
                        <a:spcBef>
                          <a:spcPts val="0"/>
                        </a:spcBef>
                        <a:spcAft>
                          <a:spcPts val="0"/>
                        </a:spcAft>
                        <a:buNone/>
                      </a:pPr>
                      <a:r>
                        <a:rPr lang="en-US" sz="1000">
                          <a:latin typeface="Calibri"/>
                          <a:ea typeface="Calibri"/>
                          <a:cs typeface="Calibri"/>
                          <a:sym typeface="Calibri"/>
                        </a:rPr>
                        <a:t>Trading Engine</a:t>
                      </a:r>
                      <a:endParaRPr sz="1000">
                        <a:latin typeface="Calibri"/>
                        <a:ea typeface="Calibri"/>
                        <a:cs typeface="Calibri"/>
                        <a:sym typeface="Calibri"/>
                      </a:endParaRPr>
                    </a:p>
                  </a:txBody>
                  <a:tcPr marL="28575" marR="28575" marT="19050" marB="19050" anchor="ctr">
                    <a:lnL w="6350" cap="flat" cmpd="sng">
                      <a:solidFill>
                        <a:srgbClr val="CCCCCC"/>
                      </a:solidFill>
                      <a:prstDash val="solid"/>
                      <a:round/>
                      <a:headEnd type="none" w="sm" len="sm"/>
                      <a:tailEnd type="none" w="sm" len="sm"/>
                    </a:lnL>
                    <a:lnR w="6350" cap="flat" cmpd="sng">
                      <a:solidFill>
                        <a:srgbClr val="CCCCCC"/>
                      </a:solidFill>
                      <a:prstDash val="solid"/>
                      <a:round/>
                      <a:headEnd type="none" w="sm" len="sm"/>
                      <a:tailEnd type="none" w="sm" len="sm"/>
                    </a:lnR>
                    <a:lnT w="6350" cap="flat" cmpd="sng">
                      <a:solidFill>
                        <a:srgbClr val="CCCCCC"/>
                      </a:solidFill>
                      <a:prstDash val="solid"/>
                      <a:round/>
                      <a:headEnd type="none" w="sm" len="sm"/>
                      <a:tailEnd type="none" w="sm" len="sm"/>
                    </a:lnT>
                    <a:lnB w="6350" cap="flat" cmpd="sng">
                      <a:solidFill>
                        <a:srgbClr val="CCCCCC"/>
                      </a:solidFill>
                      <a:prstDash val="solid"/>
                      <a:round/>
                      <a:headEnd type="none" w="sm" len="sm"/>
                      <a:tailEnd type="none" w="sm" len="sm"/>
                    </a:lnB>
                    <a:solidFill>
                      <a:srgbClr val="A4C2F4"/>
                    </a:solidFill>
                  </a:tcPr>
                </a:tc>
                <a:tc>
                  <a:txBody>
                    <a:bodyPr/>
                    <a:lstStyle/>
                    <a:p>
                      <a:pPr marL="0" lvl="0" indent="0" algn="ctr" rtl="0">
                        <a:lnSpc>
                          <a:spcPct val="115000"/>
                        </a:lnSpc>
                        <a:spcBef>
                          <a:spcPts val="0"/>
                        </a:spcBef>
                        <a:spcAft>
                          <a:spcPts val="0"/>
                        </a:spcAft>
                        <a:buNone/>
                      </a:pPr>
                      <a:r>
                        <a:rPr lang="en-US" sz="1000">
                          <a:latin typeface="Calibri"/>
                          <a:ea typeface="Calibri"/>
                          <a:cs typeface="Calibri"/>
                          <a:sym typeface="Calibri"/>
                        </a:rPr>
                        <a:t>Novice Investor</a:t>
                      </a:r>
                      <a:endParaRPr sz="1000">
                        <a:latin typeface="Calibri"/>
                        <a:ea typeface="Calibri"/>
                        <a:cs typeface="Calibri"/>
                        <a:sym typeface="Calibri"/>
                      </a:endParaRPr>
                    </a:p>
                  </a:txBody>
                  <a:tcPr marL="28575" marR="28575" marT="19050" marB="19050" anchor="ctr">
                    <a:lnL w="6350" cap="flat" cmpd="sng">
                      <a:solidFill>
                        <a:srgbClr val="CCCCCC"/>
                      </a:solidFill>
                      <a:prstDash val="solid"/>
                      <a:round/>
                      <a:headEnd type="none" w="sm" len="sm"/>
                      <a:tailEnd type="none" w="sm" len="sm"/>
                    </a:lnL>
                    <a:lnR w="6350" cap="flat" cmpd="sng">
                      <a:solidFill>
                        <a:srgbClr val="CCCCCC"/>
                      </a:solidFill>
                      <a:prstDash val="solid"/>
                      <a:round/>
                      <a:headEnd type="none" w="sm" len="sm"/>
                      <a:tailEnd type="none" w="sm" len="sm"/>
                    </a:lnR>
                    <a:lnT w="6350" cap="flat" cmpd="sng">
                      <a:solidFill>
                        <a:srgbClr val="CCCCCC"/>
                      </a:solidFill>
                      <a:prstDash val="solid"/>
                      <a:round/>
                      <a:headEnd type="none" w="sm" len="sm"/>
                      <a:tailEnd type="none" w="sm" len="sm"/>
                    </a:lnT>
                    <a:lnB w="6350" cap="flat" cmpd="sng">
                      <a:solidFill>
                        <a:srgbClr val="CCCCCC"/>
                      </a:solidFill>
                      <a:prstDash val="solid"/>
                      <a:round/>
                      <a:headEnd type="none" w="sm" len="sm"/>
                      <a:tailEnd type="none" w="sm" len="sm"/>
                    </a:lnB>
                    <a:solidFill>
                      <a:srgbClr val="A4C2F4"/>
                    </a:solidFill>
                  </a:tcPr>
                </a:tc>
                <a:tc>
                  <a:txBody>
                    <a:bodyPr/>
                    <a:lstStyle/>
                    <a:p>
                      <a:pPr marL="0" lvl="0" indent="0" algn="ctr" rtl="0">
                        <a:lnSpc>
                          <a:spcPct val="115000"/>
                        </a:lnSpc>
                        <a:spcBef>
                          <a:spcPts val="0"/>
                        </a:spcBef>
                        <a:spcAft>
                          <a:spcPts val="0"/>
                        </a:spcAft>
                        <a:buNone/>
                      </a:pPr>
                      <a:r>
                        <a:rPr lang="en-US" sz="1000">
                          <a:latin typeface="Calibri"/>
                          <a:ea typeface="Calibri"/>
                          <a:cs typeface="Calibri"/>
                          <a:sym typeface="Calibri"/>
                        </a:rPr>
                        <a:t>to search and Research Stocks</a:t>
                      </a:r>
                      <a:endParaRPr sz="1000">
                        <a:latin typeface="Calibri"/>
                        <a:ea typeface="Calibri"/>
                        <a:cs typeface="Calibri"/>
                        <a:sym typeface="Calibri"/>
                      </a:endParaRPr>
                    </a:p>
                  </a:txBody>
                  <a:tcPr marL="28575" marR="28575" marT="19050" marB="19050" anchor="ctr">
                    <a:lnL w="6350" cap="flat" cmpd="sng">
                      <a:solidFill>
                        <a:srgbClr val="CCCCCC"/>
                      </a:solidFill>
                      <a:prstDash val="solid"/>
                      <a:round/>
                      <a:headEnd type="none" w="sm" len="sm"/>
                      <a:tailEnd type="none" w="sm" len="sm"/>
                    </a:lnL>
                    <a:lnR w="6350" cap="flat" cmpd="sng">
                      <a:solidFill>
                        <a:srgbClr val="CCCCCC"/>
                      </a:solidFill>
                      <a:prstDash val="solid"/>
                      <a:round/>
                      <a:headEnd type="none" w="sm" len="sm"/>
                      <a:tailEnd type="none" w="sm" len="sm"/>
                    </a:lnR>
                    <a:lnT w="6350" cap="flat" cmpd="sng">
                      <a:solidFill>
                        <a:srgbClr val="CCCCCC"/>
                      </a:solidFill>
                      <a:prstDash val="solid"/>
                      <a:round/>
                      <a:headEnd type="none" w="sm" len="sm"/>
                      <a:tailEnd type="none" w="sm" len="sm"/>
                    </a:lnT>
                    <a:lnB w="6350" cap="flat" cmpd="sng">
                      <a:solidFill>
                        <a:srgbClr val="CCCCCC"/>
                      </a:solidFill>
                      <a:prstDash val="solid"/>
                      <a:round/>
                      <a:headEnd type="none" w="sm" len="sm"/>
                      <a:tailEnd type="none" w="sm" len="sm"/>
                    </a:lnB>
                    <a:solidFill>
                      <a:srgbClr val="A4C2F4"/>
                    </a:solidFill>
                  </a:tcPr>
                </a:tc>
                <a:tc>
                  <a:txBody>
                    <a:bodyPr/>
                    <a:lstStyle/>
                    <a:p>
                      <a:pPr marL="0" lvl="0" indent="0" algn="ctr" rtl="0">
                        <a:lnSpc>
                          <a:spcPct val="115000"/>
                        </a:lnSpc>
                        <a:spcBef>
                          <a:spcPts val="1200"/>
                        </a:spcBef>
                        <a:spcAft>
                          <a:spcPts val="0"/>
                        </a:spcAft>
                        <a:buNone/>
                      </a:pPr>
                      <a:r>
                        <a:rPr lang="en-US" sz="1000">
                          <a:solidFill>
                            <a:schemeClr val="dk1"/>
                          </a:solidFill>
                          <a:latin typeface="Calibri"/>
                          <a:ea typeface="Calibri"/>
                          <a:cs typeface="Calibri"/>
                          <a:sym typeface="Calibri"/>
                        </a:rPr>
                        <a:t>I am able to search Stocks, retrieve charts, change the data range of the charts and the candle type</a:t>
                      </a:r>
                      <a:endParaRPr sz="1000">
                        <a:latin typeface="Calibri"/>
                        <a:ea typeface="Calibri"/>
                        <a:cs typeface="Calibri"/>
                        <a:sym typeface="Calibri"/>
                      </a:endParaRPr>
                    </a:p>
                  </a:txBody>
                  <a:tcPr marL="28575" marR="28575" marT="19050" marB="19050" anchor="ctr">
                    <a:lnL w="6350" cap="flat" cmpd="sng">
                      <a:solidFill>
                        <a:srgbClr val="CCCCCC"/>
                      </a:solidFill>
                      <a:prstDash val="solid"/>
                      <a:round/>
                      <a:headEnd type="none" w="sm" len="sm"/>
                      <a:tailEnd type="none" w="sm" len="sm"/>
                    </a:lnL>
                    <a:lnR w="6350" cap="flat" cmpd="sng">
                      <a:solidFill>
                        <a:srgbClr val="CCCCCC"/>
                      </a:solidFill>
                      <a:prstDash val="solid"/>
                      <a:round/>
                      <a:headEnd type="none" w="sm" len="sm"/>
                      <a:tailEnd type="none" w="sm" len="sm"/>
                    </a:lnR>
                    <a:lnT w="6350" cap="flat" cmpd="sng">
                      <a:solidFill>
                        <a:srgbClr val="CCCCCC"/>
                      </a:solidFill>
                      <a:prstDash val="solid"/>
                      <a:round/>
                      <a:headEnd type="none" w="sm" len="sm"/>
                      <a:tailEnd type="none" w="sm" len="sm"/>
                    </a:lnT>
                    <a:lnB w="6350" cap="flat" cmpd="sng">
                      <a:solidFill>
                        <a:srgbClr val="CCCCCC"/>
                      </a:solidFill>
                      <a:prstDash val="solid"/>
                      <a:round/>
                      <a:headEnd type="none" w="sm" len="sm"/>
                      <a:tailEnd type="none" w="sm" len="sm"/>
                    </a:lnB>
                    <a:solidFill>
                      <a:srgbClr val="A4C2F4"/>
                    </a:solidFill>
                  </a:tcPr>
                </a:tc>
                <a:extLst>
                  <a:ext uri="{0D108BD9-81ED-4DB2-BD59-A6C34878D82A}">
                    <a16:rowId xmlns:a16="http://schemas.microsoft.com/office/drawing/2014/main" val="10006"/>
                  </a:ext>
                </a:extLst>
              </a:tr>
              <a:tr h="338250">
                <a:tc>
                  <a:txBody>
                    <a:bodyPr/>
                    <a:lstStyle/>
                    <a:p>
                      <a:pPr marL="0" lvl="0" indent="0" algn="ctr" rtl="0">
                        <a:lnSpc>
                          <a:spcPct val="115000"/>
                        </a:lnSpc>
                        <a:spcBef>
                          <a:spcPts val="0"/>
                        </a:spcBef>
                        <a:spcAft>
                          <a:spcPts val="0"/>
                        </a:spcAft>
                        <a:buNone/>
                      </a:pPr>
                      <a:r>
                        <a:rPr lang="en-US" sz="1000">
                          <a:latin typeface="Calibri"/>
                          <a:ea typeface="Calibri"/>
                          <a:cs typeface="Calibri"/>
                          <a:sym typeface="Calibri"/>
                        </a:rPr>
                        <a:t>4</a:t>
                      </a:r>
                      <a:endParaRPr sz="1000">
                        <a:latin typeface="Calibri"/>
                        <a:ea typeface="Calibri"/>
                        <a:cs typeface="Calibri"/>
                        <a:sym typeface="Calibri"/>
                      </a:endParaRPr>
                    </a:p>
                  </a:txBody>
                  <a:tcPr marL="28575" marR="28575" marT="19050" marB="19050" anchor="ctr">
                    <a:lnL w="6350" cap="flat" cmpd="sng">
                      <a:solidFill>
                        <a:srgbClr val="CCCCCC"/>
                      </a:solidFill>
                      <a:prstDash val="solid"/>
                      <a:round/>
                      <a:headEnd type="none" w="sm" len="sm"/>
                      <a:tailEnd type="none" w="sm" len="sm"/>
                    </a:lnL>
                    <a:lnR w="6350" cap="flat" cmpd="sng">
                      <a:solidFill>
                        <a:srgbClr val="CCCCCC"/>
                      </a:solidFill>
                      <a:prstDash val="solid"/>
                      <a:round/>
                      <a:headEnd type="none" w="sm" len="sm"/>
                      <a:tailEnd type="none" w="sm" len="sm"/>
                    </a:lnR>
                    <a:lnT w="6350" cap="flat" cmpd="sng">
                      <a:solidFill>
                        <a:srgbClr val="CCCCCC"/>
                      </a:solidFill>
                      <a:prstDash val="solid"/>
                      <a:round/>
                      <a:headEnd type="none" w="sm" len="sm"/>
                      <a:tailEnd type="none" w="sm" len="sm"/>
                    </a:lnT>
                    <a:lnB w="6350" cap="flat" cmpd="sng">
                      <a:solidFill>
                        <a:srgbClr val="CCCCCC"/>
                      </a:solidFill>
                      <a:prstDash val="solid"/>
                      <a:round/>
                      <a:headEnd type="none" w="sm" len="sm"/>
                      <a:tailEnd type="none" w="sm" len="sm"/>
                    </a:lnB>
                    <a:solidFill>
                      <a:srgbClr val="F6B26B"/>
                    </a:solidFill>
                  </a:tcPr>
                </a:tc>
                <a:tc>
                  <a:txBody>
                    <a:bodyPr/>
                    <a:lstStyle/>
                    <a:p>
                      <a:pPr marL="0" lvl="0" indent="0" algn="ctr" rtl="0">
                        <a:lnSpc>
                          <a:spcPct val="115000"/>
                        </a:lnSpc>
                        <a:spcBef>
                          <a:spcPts val="0"/>
                        </a:spcBef>
                        <a:spcAft>
                          <a:spcPts val="0"/>
                        </a:spcAft>
                        <a:buNone/>
                      </a:pPr>
                      <a:r>
                        <a:rPr lang="en-US" sz="1000">
                          <a:latin typeface="Calibri"/>
                          <a:ea typeface="Calibri"/>
                          <a:cs typeface="Calibri"/>
                          <a:sym typeface="Calibri"/>
                        </a:rPr>
                        <a:t>13</a:t>
                      </a:r>
                      <a:endParaRPr sz="1000">
                        <a:latin typeface="Calibri"/>
                        <a:ea typeface="Calibri"/>
                        <a:cs typeface="Calibri"/>
                        <a:sym typeface="Calibri"/>
                      </a:endParaRPr>
                    </a:p>
                  </a:txBody>
                  <a:tcPr marL="28575" marR="28575" marT="19050" marB="19050" anchor="ctr">
                    <a:lnL w="6350" cap="flat" cmpd="sng">
                      <a:solidFill>
                        <a:srgbClr val="CCCCCC"/>
                      </a:solidFill>
                      <a:prstDash val="solid"/>
                      <a:round/>
                      <a:headEnd type="none" w="sm" len="sm"/>
                      <a:tailEnd type="none" w="sm" len="sm"/>
                    </a:lnL>
                    <a:lnR w="6350" cap="flat" cmpd="sng">
                      <a:solidFill>
                        <a:srgbClr val="CCCCCC"/>
                      </a:solidFill>
                      <a:prstDash val="solid"/>
                      <a:round/>
                      <a:headEnd type="none" w="sm" len="sm"/>
                      <a:tailEnd type="none" w="sm" len="sm"/>
                    </a:lnR>
                    <a:lnT w="6350" cap="flat" cmpd="sng">
                      <a:solidFill>
                        <a:srgbClr val="CCCCCC"/>
                      </a:solidFill>
                      <a:prstDash val="solid"/>
                      <a:round/>
                      <a:headEnd type="none" w="sm" len="sm"/>
                      <a:tailEnd type="none" w="sm" len="sm"/>
                    </a:lnT>
                    <a:lnB w="6350" cap="flat" cmpd="sng">
                      <a:solidFill>
                        <a:srgbClr val="CCCCCC"/>
                      </a:solidFill>
                      <a:prstDash val="solid"/>
                      <a:round/>
                      <a:headEnd type="none" w="sm" len="sm"/>
                      <a:tailEnd type="none" w="sm" len="sm"/>
                    </a:lnB>
                    <a:solidFill>
                      <a:srgbClr val="F6B26B"/>
                    </a:solidFill>
                  </a:tcPr>
                </a:tc>
                <a:tc>
                  <a:txBody>
                    <a:bodyPr/>
                    <a:lstStyle/>
                    <a:p>
                      <a:pPr marL="0" lvl="0" indent="0" algn="ctr" rtl="0">
                        <a:lnSpc>
                          <a:spcPct val="115000"/>
                        </a:lnSpc>
                        <a:spcBef>
                          <a:spcPts val="0"/>
                        </a:spcBef>
                        <a:spcAft>
                          <a:spcPts val="0"/>
                        </a:spcAft>
                        <a:buNone/>
                      </a:pPr>
                      <a:r>
                        <a:rPr lang="en-US" sz="1000">
                          <a:latin typeface="Calibri"/>
                          <a:ea typeface="Calibri"/>
                          <a:cs typeface="Calibri"/>
                          <a:sym typeface="Calibri"/>
                        </a:rPr>
                        <a:t>IV7</a:t>
                      </a:r>
                      <a:endParaRPr sz="1000">
                        <a:latin typeface="Calibri"/>
                        <a:ea typeface="Calibri"/>
                        <a:cs typeface="Calibri"/>
                        <a:sym typeface="Calibri"/>
                      </a:endParaRPr>
                    </a:p>
                  </a:txBody>
                  <a:tcPr marL="28575" marR="28575" marT="19050" marB="19050" anchor="ctr">
                    <a:lnL w="6350" cap="flat" cmpd="sng">
                      <a:solidFill>
                        <a:srgbClr val="CCCCCC"/>
                      </a:solidFill>
                      <a:prstDash val="solid"/>
                      <a:round/>
                      <a:headEnd type="none" w="sm" len="sm"/>
                      <a:tailEnd type="none" w="sm" len="sm"/>
                    </a:lnL>
                    <a:lnR w="6350" cap="flat" cmpd="sng">
                      <a:solidFill>
                        <a:srgbClr val="CCCCCC"/>
                      </a:solidFill>
                      <a:prstDash val="solid"/>
                      <a:round/>
                      <a:headEnd type="none" w="sm" len="sm"/>
                      <a:tailEnd type="none" w="sm" len="sm"/>
                    </a:lnR>
                    <a:lnT w="6350" cap="flat" cmpd="sng">
                      <a:solidFill>
                        <a:srgbClr val="CCCCCC"/>
                      </a:solidFill>
                      <a:prstDash val="solid"/>
                      <a:round/>
                      <a:headEnd type="none" w="sm" len="sm"/>
                      <a:tailEnd type="none" w="sm" len="sm"/>
                    </a:lnT>
                    <a:lnB w="6350" cap="flat" cmpd="sng">
                      <a:solidFill>
                        <a:srgbClr val="CCCCCC"/>
                      </a:solidFill>
                      <a:prstDash val="solid"/>
                      <a:round/>
                      <a:headEnd type="none" w="sm" len="sm"/>
                      <a:tailEnd type="none" w="sm" len="sm"/>
                    </a:lnB>
                    <a:solidFill>
                      <a:srgbClr val="F6B26B"/>
                    </a:solidFill>
                  </a:tcPr>
                </a:tc>
                <a:tc>
                  <a:txBody>
                    <a:bodyPr/>
                    <a:lstStyle/>
                    <a:p>
                      <a:pPr marL="0" lvl="0" indent="0" algn="ctr" rtl="0">
                        <a:lnSpc>
                          <a:spcPct val="115000"/>
                        </a:lnSpc>
                        <a:spcBef>
                          <a:spcPts val="0"/>
                        </a:spcBef>
                        <a:spcAft>
                          <a:spcPts val="0"/>
                        </a:spcAft>
                        <a:buNone/>
                      </a:pPr>
                      <a:r>
                        <a:rPr lang="en-US" sz="1000">
                          <a:latin typeface="Calibri"/>
                          <a:ea typeface="Calibri"/>
                          <a:cs typeface="Calibri"/>
                          <a:sym typeface="Calibri"/>
                        </a:rPr>
                        <a:t>AI Chat Bot</a:t>
                      </a:r>
                      <a:endParaRPr sz="1000">
                        <a:latin typeface="Calibri"/>
                        <a:ea typeface="Calibri"/>
                        <a:cs typeface="Calibri"/>
                        <a:sym typeface="Calibri"/>
                      </a:endParaRPr>
                    </a:p>
                  </a:txBody>
                  <a:tcPr marL="28575" marR="28575" marT="19050" marB="19050" anchor="ctr">
                    <a:lnL w="6350" cap="flat" cmpd="sng">
                      <a:solidFill>
                        <a:srgbClr val="CCCCCC"/>
                      </a:solidFill>
                      <a:prstDash val="solid"/>
                      <a:round/>
                      <a:headEnd type="none" w="sm" len="sm"/>
                      <a:tailEnd type="none" w="sm" len="sm"/>
                    </a:lnL>
                    <a:lnR w="6350" cap="flat" cmpd="sng">
                      <a:solidFill>
                        <a:srgbClr val="CCCCCC"/>
                      </a:solidFill>
                      <a:prstDash val="solid"/>
                      <a:round/>
                      <a:headEnd type="none" w="sm" len="sm"/>
                      <a:tailEnd type="none" w="sm" len="sm"/>
                    </a:lnR>
                    <a:lnT w="6350" cap="flat" cmpd="sng">
                      <a:solidFill>
                        <a:srgbClr val="CCCCCC"/>
                      </a:solidFill>
                      <a:prstDash val="solid"/>
                      <a:round/>
                      <a:headEnd type="none" w="sm" len="sm"/>
                      <a:tailEnd type="none" w="sm" len="sm"/>
                    </a:lnT>
                    <a:lnB w="6350" cap="flat" cmpd="sng">
                      <a:solidFill>
                        <a:srgbClr val="CCCCCC"/>
                      </a:solidFill>
                      <a:prstDash val="solid"/>
                      <a:round/>
                      <a:headEnd type="none" w="sm" len="sm"/>
                      <a:tailEnd type="none" w="sm" len="sm"/>
                    </a:lnB>
                    <a:solidFill>
                      <a:srgbClr val="F6B26B"/>
                    </a:solidFill>
                  </a:tcPr>
                </a:tc>
                <a:tc>
                  <a:txBody>
                    <a:bodyPr/>
                    <a:lstStyle/>
                    <a:p>
                      <a:pPr marL="0" lvl="0" indent="0" algn="ctr" rtl="0">
                        <a:lnSpc>
                          <a:spcPct val="115000"/>
                        </a:lnSpc>
                        <a:spcBef>
                          <a:spcPts val="0"/>
                        </a:spcBef>
                        <a:spcAft>
                          <a:spcPts val="0"/>
                        </a:spcAft>
                        <a:buNone/>
                      </a:pPr>
                      <a:r>
                        <a:rPr lang="en-US" sz="1000">
                          <a:latin typeface="Calibri"/>
                          <a:ea typeface="Calibri"/>
                          <a:cs typeface="Calibri"/>
                          <a:sym typeface="Calibri"/>
                        </a:rPr>
                        <a:t>Novice Investor</a:t>
                      </a:r>
                      <a:endParaRPr sz="1000">
                        <a:latin typeface="Calibri"/>
                        <a:ea typeface="Calibri"/>
                        <a:cs typeface="Calibri"/>
                        <a:sym typeface="Calibri"/>
                      </a:endParaRPr>
                    </a:p>
                  </a:txBody>
                  <a:tcPr marL="28575" marR="28575" marT="19050" marB="19050" anchor="ctr">
                    <a:lnL w="6350" cap="flat" cmpd="sng">
                      <a:solidFill>
                        <a:srgbClr val="CCCCCC"/>
                      </a:solidFill>
                      <a:prstDash val="solid"/>
                      <a:round/>
                      <a:headEnd type="none" w="sm" len="sm"/>
                      <a:tailEnd type="none" w="sm" len="sm"/>
                    </a:lnL>
                    <a:lnR w="6350" cap="flat" cmpd="sng">
                      <a:solidFill>
                        <a:srgbClr val="CCCCCC"/>
                      </a:solidFill>
                      <a:prstDash val="solid"/>
                      <a:round/>
                      <a:headEnd type="none" w="sm" len="sm"/>
                      <a:tailEnd type="none" w="sm" len="sm"/>
                    </a:lnR>
                    <a:lnT w="6350" cap="flat" cmpd="sng">
                      <a:solidFill>
                        <a:srgbClr val="CCCCCC"/>
                      </a:solidFill>
                      <a:prstDash val="solid"/>
                      <a:round/>
                      <a:headEnd type="none" w="sm" len="sm"/>
                      <a:tailEnd type="none" w="sm" len="sm"/>
                    </a:lnT>
                    <a:lnB w="6350" cap="flat" cmpd="sng">
                      <a:solidFill>
                        <a:srgbClr val="CCCCCC"/>
                      </a:solidFill>
                      <a:prstDash val="solid"/>
                      <a:round/>
                      <a:headEnd type="none" w="sm" len="sm"/>
                      <a:tailEnd type="none" w="sm" len="sm"/>
                    </a:lnB>
                    <a:solidFill>
                      <a:srgbClr val="F6B26B"/>
                    </a:solidFill>
                  </a:tcPr>
                </a:tc>
                <a:tc>
                  <a:txBody>
                    <a:bodyPr/>
                    <a:lstStyle/>
                    <a:p>
                      <a:pPr marL="0" lvl="0" indent="0" algn="l" rtl="0">
                        <a:lnSpc>
                          <a:spcPct val="115000"/>
                        </a:lnSpc>
                        <a:spcBef>
                          <a:spcPts val="0"/>
                        </a:spcBef>
                        <a:spcAft>
                          <a:spcPts val="0"/>
                        </a:spcAft>
                        <a:buNone/>
                      </a:pPr>
                      <a:r>
                        <a:rPr lang="en-US" sz="1000">
                          <a:latin typeface="Calibri"/>
                          <a:ea typeface="Calibri"/>
                          <a:cs typeface="Calibri"/>
                          <a:sym typeface="Calibri"/>
                        </a:rPr>
                        <a:t> to understand the stock chart pattern</a:t>
                      </a:r>
                      <a:endParaRPr sz="1000">
                        <a:latin typeface="Calibri"/>
                        <a:ea typeface="Calibri"/>
                        <a:cs typeface="Calibri"/>
                        <a:sym typeface="Calibri"/>
                      </a:endParaRPr>
                    </a:p>
                  </a:txBody>
                  <a:tcPr marL="28575" marR="28575" marT="19050" marB="19050" anchor="ctr">
                    <a:lnL w="6350" cap="flat" cmpd="sng">
                      <a:solidFill>
                        <a:srgbClr val="CCCCCC"/>
                      </a:solidFill>
                      <a:prstDash val="solid"/>
                      <a:round/>
                      <a:headEnd type="none" w="sm" len="sm"/>
                      <a:tailEnd type="none" w="sm" len="sm"/>
                    </a:lnL>
                    <a:lnR w="6350" cap="flat" cmpd="sng">
                      <a:solidFill>
                        <a:srgbClr val="CCCCCC"/>
                      </a:solidFill>
                      <a:prstDash val="solid"/>
                      <a:round/>
                      <a:headEnd type="none" w="sm" len="sm"/>
                      <a:tailEnd type="none" w="sm" len="sm"/>
                    </a:lnR>
                    <a:lnT w="6350" cap="flat" cmpd="sng">
                      <a:solidFill>
                        <a:srgbClr val="CCCCCC"/>
                      </a:solidFill>
                      <a:prstDash val="solid"/>
                      <a:round/>
                      <a:headEnd type="none" w="sm" len="sm"/>
                      <a:tailEnd type="none" w="sm" len="sm"/>
                    </a:lnT>
                    <a:lnB w="6350" cap="flat" cmpd="sng">
                      <a:solidFill>
                        <a:srgbClr val="CCCCCC"/>
                      </a:solidFill>
                      <a:prstDash val="solid"/>
                      <a:round/>
                      <a:headEnd type="none" w="sm" len="sm"/>
                      <a:tailEnd type="none" w="sm" len="sm"/>
                    </a:lnB>
                    <a:solidFill>
                      <a:srgbClr val="F6B26B"/>
                    </a:solidFill>
                  </a:tcPr>
                </a:tc>
                <a:tc>
                  <a:txBody>
                    <a:bodyPr/>
                    <a:lstStyle/>
                    <a:p>
                      <a:pPr marL="0" lvl="0" indent="0" algn="ctr" rtl="0">
                        <a:lnSpc>
                          <a:spcPct val="115000"/>
                        </a:lnSpc>
                        <a:spcBef>
                          <a:spcPts val="0"/>
                        </a:spcBef>
                        <a:spcAft>
                          <a:spcPts val="0"/>
                        </a:spcAft>
                        <a:buNone/>
                      </a:pPr>
                      <a:r>
                        <a:rPr lang="en-US" sz="1000">
                          <a:latin typeface="Calibri"/>
                          <a:ea typeface="Calibri"/>
                          <a:cs typeface="Calibri"/>
                          <a:sym typeface="Calibri"/>
                        </a:rPr>
                        <a:t>I know what the current market graph pattern is.</a:t>
                      </a:r>
                      <a:endParaRPr sz="1000">
                        <a:latin typeface="Calibri"/>
                        <a:ea typeface="Calibri"/>
                        <a:cs typeface="Calibri"/>
                        <a:sym typeface="Calibri"/>
                      </a:endParaRPr>
                    </a:p>
                  </a:txBody>
                  <a:tcPr marL="28575" marR="28575" marT="19050" marB="19050" anchor="ctr">
                    <a:lnL w="6350" cap="flat" cmpd="sng">
                      <a:solidFill>
                        <a:srgbClr val="CCCCCC"/>
                      </a:solidFill>
                      <a:prstDash val="solid"/>
                      <a:round/>
                      <a:headEnd type="none" w="sm" len="sm"/>
                      <a:tailEnd type="none" w="sm" len="sm"/>
                    </a:lnL>
                    <a:lnR w="6350" cap="flat" cmpd="sng">
                      <a:solidFill>
                        <a:srgbClr val="CCCCCC"/>
                      </a:solidFill>
                      <a:prstDash val="solid"/>
                      <a:round/>
                      <a:headEnd type="none" w="sm" len="sm"/>
                      <a:tailEnd type="none" w="sm" len="sm"/>
                    </a:lnR>
                    <a:lnT w="6350" cap="flat" cmpd="sng">
                      <a:solidFill>
                        <a:srgbClr val="CCCCCC"/>
                      </a:solidFill>
                      <a:prstDash val="solid"/>
                      <a:round/>
                      <a:headEnd type="none" w="sm" len="sm"/>
                      <a:tailEnd type="none" w="sm" len="sm"/>
                    </a:lnT>
                    <a:lnB w="6350" cap="flat" cmpd="sng">
                      <a:solidFill>
                        <a:srgbClr val="CCCCCC"/>
                      </a:solidFill>
                      <a:prstDash val="solid"/>
                      <a:round/>
                      <a:headEnd type="none" w="sm" len="sm"/>
                      <a:tailEnd type="none" w="sm" len="sm"/>
                    </a:lnB>
                    <a:solidFill>
                      <a:srgbClr val="F6B26B"/>
                    </a:solidFill>
                  </a:tcPr>
                </a:tc>
                <a:extLst>
                  <a:ext uri="{0D108BD9-81ED-4DB2-BD59-A6C34878D82A}">
                    <a16:rowId xmlns:a16="http://schemas.microsoft.com/office/drawing/2014/main" val="10007"/>
                  </a:ext>
                </a:extLst>
              </a:tr>
            </a:tbl>
          </a:graphicData>
        </a:graphic>
      </p:graphicFrame>
      <p:sp>
        <p:nvSpPr>
          <p:cNvPr id="542" name="Google Shape;542;p54"/>
          <p:cNvSpPr txBox="1"/>
          <p:nvPr/>
        </p:nvSpPr>
        <p:spPr>
          <a:xfrm>
            <a:off x="952500" y="289025"/>
            <a:ext cx="5200200" cy="7389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n-US" sz="4000" b="1">
                <a:solidFill>
                  <a:schemeClr val="lt1"/>
                </a:solidFill>
                <a:latin typeface="Twentieth Century"/>
                <a:ea typeface="Twentieth Century"/>
                <a:cs typeface="Twentieth Century"/>
                <a:sym typeface="Twentieth Century"/>
              </a:rPr>
              <a:t>PRODUCT BACKLOG</a:t>
            </a:r>
            <a:endParaRPr sz="4400">
              <a:solidFill>
                <a:schemeClr val="lt1"/>
              </a:solidFill>
              <a:latin typeface="Calibri"/>
              <a:ea typeface="Calibri"/>
              <a:cs typeface="Calibri"/>
              <a:sym typeface="Calibri"/>
            </a:endParaRPr>
          </a:p>
        </p:txBody>
      </p:sp>
      <p:graphicFrame>
        <p:nvGraphicFramePr>
          <p:cNvPr id="543" name="Google Shape;543;p54"/>
          <p:cNvGraphicFramePr/>
          <p:nvPr/>
        </p:nvGraphicFramePr>
        <p:xfrm>
          <a:off x="504150" y="6181350"/>
          <a:ext cx="3000000" cy="3000000"/>
        </p:xfrm>
        <a:graphic>
          <a:graphicData uri="http://schemas.openxmlformats.org/drawingml/2006/table">
            <a:tbl>
              <a:tblPr>
                <a:noFill/>
                <a:tableStyleId>{4D0356BB-5A3B-481F-80C4-0DB4944693F5}</a:tableStyleId>
              </a:tblPr>
              <a:tblGrid>
                <a:gridCol w="1559125">
                  <a:extLst>
                    <a:ext uri="{9D8B030D-6E8A-4147-A177-3AD203B41FA5}">
                      <a16:colId xmlns:a16="http://schemas.microsoft.com/office/drawing/2014/main" val="20000"/>
                    </a:ext>
                  </a:extLst>
                </a:gridCol>
                <a:gridCol w="852075">
                  <a:extLst>
                    <a:ext uri="{9D8B030D-6E8A-4147-A177-3AD203B41FA5}">
                      <a16:colId xmlns:a16="http://schemas.microsoft.com/office/drawing/2014/main" val="20001"/>
                    </a:ext>
                  </a:extLst>
                </a:gridCol>
                <a:gridCol w="257150">
                  <a:extLst>
                    <a:ext uri="{9D8B030D-6E8A-4147-A177-3AD203B41FA5}">
                      <a16:colId xmlns:a16="http://schemas.microsoft.com/office/drawing/2014/main" val="20002"/>
                    </a:ext>
                  </a:extLst>
                </a:gridCol>
                <a:gridCol w="523550">
                  <a:extLst>
                    <a:ext uri="{9D8B030D-6E8A-4147-A177-3AD203B41FA5}">
                      <a16:colId xmlns:a16="http://schemas.microsoft.com/office/drawing/2014/main" val="20003"/>
                    </a:ext>
                  </a:extLst>
                </a:gridCol>
                <a:gridCol w="1001100">
                  <a:extLst>
                    <a:ext uri="{9D8B030D-6E8A-4147-A177-3AD203B41FA5}">
                      <a16:colId xmlns:a16="http://schemas.microsoft.com/office/drawing/2014/main" val="20004"/>
                    </a:ext>
                  </a:extLst>
                </a:gridCol>
                <a:gridCol w="257700">
                  <a:extLst>
                    <a:ext uri="{9D8B030D-6E8A-4147-A177-3AD203B41FA5}">
                      <a16:colId xmlns:a16="http://schemas.microsoft.com/office/drawing/2014/main" val="20005"/>
                    </a:ext>
                  </a:extLst>
                </a:gridCol>
                <a:gridCol w="699125">
                  <a:extLst>
                    <a:ext uri="{9D8B030D-6E8A-4147-A177-3AD203B41FA5}">
                      <a16:colId xmlns:a16="http://schemas.microsoft.com/office/drawing/2014/main" val="20006"/>
                    </a:ext>
                  </a:extLst>
                </a:gridCol>
                <a:gridCol w="745525">
                  <a:extLst>
                    <a:ext uri="{9D8B030D-6E8A-4147-A177-3AD203B41FA5}">
                      <a16:colId xmlns:a16="http://schemas.microsoft.com/office/drawing/2014/main" val="20007"/>
                    </a:ext>
                  </a:extLst>
                </a:gridCol>
                <a:gridCol w="311925">
                  <a:extLst>
                    <a:ext uri="{9D8B030D-6E8A-4147-A177-3AD203B41FA5}">
                      <a16:colId xmlns:a16="http://schemas.microsoft.com/office/drawing/2014/main" val="20008"/>
                    </a:ext>
                  </a:extLst>
                </a:gridCol>
                <a:gridCol w="869475">
                  <a:extLst>
                    <a:ext uri="{9D8B030D-6E8A-4147-A177-3AD203B41FA5}">
                      <a16:colId xmlns:a16="http://schemas.microsoft.com/office/drawing/2014/main" val="20009"/>
                    </a:ext>
                  </a:extLst>
                </a:gridCol>
                <a:gridCol w="785200">
                  <a:extLst>
                    <a:ext uri="{9D8B030D-6E8A-4147-A177-3AD203B41FA5}">
                      <a16:colId xmlns:a16="http://schemas.microsoft.com/office/drawing/2014/main" val="20010"/>
                    </a:ext>
                  </a:extLst>
                </a:gridCol>
              </a:tblGrid>
              <a:tr h="219075">
                <a:tc>
                  <a:txBody>
                    <a:bodyPr/>
                    <a:lstStyle/>
                    <a:p>
                      <a:pPr marL="0" lvl="0" indent="0" algn="r" rtl="0">
                        <a:lnSpc>
                          <a:spcPct val="115000"/>
                        </a:lnSpc>
                        <a:spcBef>
                          <a:spcPts val="0"/>
                        </a:spcBef>
                        <a:spcAft>
                          <a:spcPts val="0"/>
                        </a:spcAft>
                        <a:buNone/>
                      </a:pPr>
                      <a:r>
                        <a:rPr lang="en-US" sz="1100">
                          <a:solidFill>
                            <a:schemeClr val="lt1"/>
                          </a:solidFill>
                          <a:latin typeface="Calibri"/>
                          <a:ea typeface="Calibri"/>
                          <a:cs typeface="Calibri"/>
                          <a:sym typeface="Calibri"/>
                        </a:rPr>
                        <a:t>Sprint 2</a:t>
                      </a:r>
                      <a:endParaRPr sz="1100">
                        <a:solidFill>
                          <a:schemeClr val="lt1"/>
                        </a:solidFill>
                        <a:latin typeface="Calibri"/>
                        <a:ea typeface="Calibri"/>
                        <a:cs typeface="Calibri"/>
                        <a:sym typeface="Calibri"/>
                      </a:endParaRPr>
                    </a:p>
                  </a:txBody>
                  <a:tcPr marL="28575" marR="28575" marT="19050" marB="19050" anchor="b">
                    <a:lnL w="6350" cap="flat" cmpd="sng">
                      <a:solidFill>
                        <a:srgbClr val="000000">
                          <a:alpha val="0"/>
                        </a:srgbClr>
                      </a:solidFill>
                      <a:prstDash val="dash"/>
                      <a:round/>
                      <a:headEnd type="none" w="sm" len="sm"/>
                      <a:tailEnd type="none" w="sm" len="sm"/>
                    </a:lnL>
                    <a:lnR w="6350" cap="flat" cmpd="sng">
                      <a:solidFill>
                        <a:srgbClr val="CCCCCC">
                          <a:alpha val="0"/>
                        </a:srgbClr>
                      </a:solidFill>
                      <a:prstDash val="solid"/>
                      <a:round/>
                      <a:headEnd type="none" w="sm" len="sm"/>
                      <a:tailEnd type="none" w="sm" len="sm"/>
                    </a:lnR>
                    <a:lnT w="6350" cap="flat" cmpd="sng">
                      <a:solidFill>
                        <a:srgbClr val="CCCCCC">
                          <a:alpha val="0"/>
                        </a:srgbClr>
                      </a:solidFill>
                      <a:prstDash val="solid"/>
                      <a:round/>
                      <a:headEnd type="none" w="sm" len="sm"/>
                      <a:tailEnd type="none" w="sm" len="sm"/>
                    </a:lnT>
                    <a:lnB w="6350" cap="flat" cmpd="sng">
                      <a:solidFill>
                        <a:srgbClr val="CCCCCC">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a:solidFill>
                          <a:schemeClr val="lt1"/>
                        </a:solidFill>
                      </a:endParaRPr>
                    </a:p>
                  </a:txBody>
                  <a:tcPr marL="28575" marR="28575" marT="19050" marB="19050" anchor="b">
                    <a:lnL w="6350" cap="flat" cmpd="sng">
                      <a:solidFill>
                        <a:srgbClr val="CCCCCC">
                          <a:alpha val="0"/>
                        </a:srgbClr>
                      </a:solidFill>
                      <a:prstDash val="solid"/>
                      <a:round/>
                      <a:headEnd type="none" w="sm" len="sm"/>
                      <a:tailEnd type="none" w="sm" len="sm"/>
                    </a:lnL>
                    <a:lnR w="6350" cap="flat" cmpd="sng">
                      <a:solidFill>
                        <a:srgbClr val="CCCCCC">
                          <a:alpha val="0"/>
                        </a:srgbClr>
                      </a:solidFill>
                      <a:prstDash val="solid"/>
                      <a:round/>
                      <a:headEnd type="none" w="sm" len="sm"/>
                      <a:tailEnd type="none" w="sm" len="sm"/>
                    </a:lnR>
                    <a:lnT w="6350" cap="flat" cmpd="sng">
                      <a:solidFill>
                        <a:srgbClr val="CCCCCC">
                          <a:alpha val="0"/>
                        </a:srgbClr>
                      </a:solidFill>
                      <a:prstDash val="solid"/>
                      <a:round/>
                      <a:headEnd type="none" w="sm" len="sm"/>
                      <a:tailEnd type="none" w="sm" len="sm"/>
                    </a:lnT>
                    <a:lnB w="6350" cap="flat" cmpd="sng">
                      <a:solidFill>
                        <a:srgbClr val="CCCCCC">
                          <a:alpha val="0"/>
                        </a:srgbClr>
                      </a:solidFill>
                      <a:prstDash val="solid"/>
                      <a:round/>
                      <a:headEnd type="none" w="sm" len="sm"/>
                      <a:tailEnd type="none" w="sm" len="sm"/>
                    </a:lnB>
                    <a:solidFill>
                      <a:srgbClr val="B6D7A8"/>
                    </a:solidFill>
                  </a:tcPr>
                </a:tc>
                <a:tc>
                  <a:txBody>
                    <a:bodyPr/>
                    <a:lstStyle/>
                    <a:p>
                      <a:pPr marL="0" lvl="0" indent="0" algn="l" rtl="0">
                        <a:spcBef>
                          <a:spcPts val="0"/>
                        </a:spcBef>
                        <a:spcAft>
                          <a:spcPts val="0"/>
                        </a:spcAft>
                        <a:buNone/>
                      </a:pPr>
                      <a:endParaRPr>
                        <a:solidFill>
                          <a:schemeClr val="lt1"/>
                        </a:solidFill>
                      </a:endParaRPr>
                    </a:p>
                  </a:txBody>
                  <a:tcPr marL="28575" marR="28575" marT="19050" marB="19050" anchor="b">
                    <a:lnL w="6350" cap="flat" cmpd="sng">
                      <a:solidFill>
                        <a:srgbClr val="CCCCCC">
                          <a:alpha val="0"/>
                        </a:srgbClr>
                      </a:solidFill>
                      <a:prstDash val="solid"/>
                      <a:round/>
                      <a:headEnd type="none" w="sm" len="sm"/>
                      <a:tailEnd type="none" w="sm" len="sm"/>
                    </a:lnL>
                    <a:lnR w="6350" cap="flat" cmpd="sng">
                      <a:solidFill>
                        <a:srgbClr val="000000">
                          <a:alpha val="0"/>
                        </a:srgbClr>
                      </a:solidFill>
                      <a:prstDash val="dash"/>
                      <a:round/>
                      <a:headEnd type="none" w="sm" len="sm"/>
                      <a:tailEnd type="none" w="sm" len="sm"/>
                    </a:lnR>
                    <a:lnT w="6350" cap="flat" cmpd="sng">
                      <a:solidFill>
                        <a:srgbClr val="CCCCCC">
                          <a:alpha val="0"/>
                        </a:srgbClr>
                      </a:solidFill>
                      <a:prstDash val="solid"/>
                      <a:round/>
                      <a:headEnd type="none" w="sm" len="sm"/>
                      <a:tailEnd type="none" w="sm" len="sm"/>
                    </a:lnT>
                    <a:lnB w="6350" cap="flat" cmpd="sng">
                      <a:solidFill>
                        <a:srgbClr val="CCCCCC">
                          <a:alpha val="0"/>
                        </a:srgbClr>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sz="1100">
                          <a:solidFill>
                            <a:schemeClr val="lt1"/>
                          </a:solidFill>
                          <a:latin typeface="Calibri"/>
                          <a:ea typeface="Calibri"/>
                          <a:cs typeface="Calibri"/>
                          <a:sym typeface="Calibri"/>
                        </a:rPr>
                        <a:t>Sprint 3</a:t>
                      </a:r>
                      <a:endParaRPr sz="1100">
                        <a:solidFill>
                          <a:schemeClr val="lt1"/>
                        </a:solidFill>
                        <a:latin typeface="Calibri"/>
                        <a:ea typeface="Calibri"/>
                        <a:cs typeface="Calibri"/>
                        <a:sym typeface="Calibri"/>
                      </a:endParaRPr>
                    </a:p>
                  </a:txBody>
                  <a:tcPr marL="28575" marR="28575" marT="19050" marB="19050" anchor="b">
                    <a:lnL w="6350" cap="flat" cmpd="sng">
                      <a:solidFill>
                        <a:srgbClr val="000000">
                          <a:alpha val="0"/>
                        </a:srgbClr>
                      </a:solidFill>
                      <a:prstDash val="dash"/>
                      <a:round/>
                      <a:headEnd type="none" w="sm" len="sm"/>
                      <a:tailEnd type="none" w="sm" len="sm"/>
                    </a:lnL>
                    <a:lnR w="6350" cap="flat" cmpd="sng">
                      <a:solidFill>
                        <a:srgbClr val="CCCCCC">
                          <a:alpha val="0"/>
                        </a:srgbClr>
                      </a:solidFill>
                      <a:prstDash val="solid"/>
                      <a:round/>
                      <a:headEnd type="none" w="sm" len="sm"/>
                      <a:tailEnd type="none" w="sm" len="sm"/>
                    </a:lnR>
                    <a:lnT w="6350" cap="flat" cmpd="sng">
                      <a:solidFill>
                        <a:srgbClr val="CCCCCC">
                          <a:alpha val="0"/>
                        </a:srgbClr>
                      </a:solidFill>
                      <a:prstDash val="solid"/>
                      <a:round/>
                      <a:headEnd type="none" w="sm" len="sm"/>
                      <a:tailEnd type="none" w="sm" len="sm"/>
                    </a:lnT>
                    <a:lnB w="6350" cap="flat" cmpd="sng">
                      <a:solidFill>
                        <a:srgbClr val="CCCCCC">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a:solidFill>
                          <a:schemeClr val="lt1"/>
                        </a:solidFill>
                      </a:endParaRPr>
                    </a:p>
                  </a:txBody>
                  <a:tcPr marL="28575" marR="28575" marT="19050" marB="19050" anchor="b">
                    <a:lnL w="6350" cap="flat" cmpd="sng">
                      <a:solidFill>
                        <a:srgbClr val="CCCCCC">
                          <a:alpha val="0"/>
                        </a:srgbClr>
                      </a:solidFill>
                      <a:prstDash val="solid"/>
                      <a:round/>
                      <a:headEnd type="none" w="sm" len="sm"/>
                      <a:tailEnd type="none" w="sm" len="sm"/>
                    </a:lnL>
                    <a:lnR w="6350" cap="flat" cmpd="sng">
                      <a:solidFill>
                        <a:srgbClr val="CCCCCC">
                          <a:alpha val="0"/>
                        </a:srgbClr>
                      </a:solidFill>
                      <a:prstDash val="solid"/>
                      <a:round/>
                      <a:headEnd type="none" w="sm" len="sm"/>
                      <a:tailEnd type="none" w="sm" len="sm"/>
                    </a:lnR>
                    <a:lnT w="6350" cap="flat" cmpd="sng">
                      <a:solidFill>
                        <a:srgbClr val="CCCCCC">
                          <a:alpha val="0"/>
                        </a:srgbClr>
                      </a:solidFill>
                      <a:prstDash val="solid"/>
                      <a:round/>
                      <a:headEnd type="none" w="sm" len="sm"/>
                      <a:tailEnd type="none" w="sm" len="sm"/>
                    </a:lnT>
                    <a:lnB w="6350" cap="flat" cmpd="sng">
                      <a:solidFill>
                        <a:srgbClr val="CCCCCC">
                          <a:alpha val="0"/>
                        </a:srgbClr>
                      </a:solidFill>
                      <a:prstDash val="solid"/>
                      <a:round/>
                      <a:headEnd type="none" w="sm" len="sm"/>
                      <a:tailEnd type="none" w="sm" len="sm"/>
                    </a:lnB>
                    <a:solidFill>
                      <a:srgbClr val="A4C2F4"/>
                    </a:solidFill>
                  </a:tcPr>
                </a:tc>
                <a:tc>
                  <a:txBody>
                    <a:bodyPr/>
                    <a:lstStyle/>
                    <a:p>
                      <a:pPr marL="0" lvl="0" indent="0" algn="l" rtl="0">
                        <a:spcBef>
                          <a:spcPts val="0"/>
                        </a:spcBef>
                        <a:spcAft>
                          <a:spcPts val="0"/>
                        </a:spcAft>
                        <a:buNone/>
                      </a:pPr>
                      <a:endParaRPr>
                        <a:solidFill>
                          <a:schemeClr val="lt1"/>
                        </a:solidFill>
                      </a:endParaRPr>
                    </a:p>
                  </a:txBody>
                  <a:tcPr marL="28575" marR="28575" marT="19050" marB="19050" anchor="b">
                    <a:lnL w="6350" cap="flat" cmpd="sng">
                      <a:solidFill>
                        <a:srgbClr val="CCCCCC">
                          <a:alpha val="0"/>
                        </a:srgbClr>
                      </a:solidFill>
                      <a:prstDash val="solid"/>
                      <a:round/>
                      <a:headEnd type="none" w="sm" len="sm"/>
                      <a:tailEnd type="none" w="sm" len="sm"/>
                    </a:lnL>
                    <a:lnR w="6350" cap="flat" cmpd="sng">
                      <a:solidFill>
                        <a:srgbClr val="000000">
                          <a:alpha val="0"/>
                        </a:srgbClr>
                      </a:solidFill>
                      <a:prstDash val="dash"/>
                      <a:round/>
                      <a:headEnd type="none" w="sm" len="sm"/>
                      <a:tailEnd type="none" w="sm" len="sm"/>
                    </a:lnR>
                    <a:lnT w="6350" cap="flat" cmpd="sng">
                      <a:solidFill>
                        <a:srgbClr val="CCCCCC">
                          <a:alpha val="0"/>
                        </a:srgbClr>
                      </a:solidFill>
                      <a:prstDash val="solid"/>
                      <a:round/>
                      <a:headEnd type="none" w="sm" len="sm"/>
                      <a:tailEnd type="none" w="sm" len="sm"/>
                    </a:lnT>
                    <a:lnB w="6350" cap="flat" cmpd="sng">
                      <a:solidFill>
                        <a:srgbClr val="CCCCCC">
                          <a:alpha val="0"/>
                        </a:srgbClr>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sz="1100">
                          <a:solidFill>
                            <a:schemeClr val="lt1"/>
                          </a:solidFill>
                          <a:latin typeface="Calibri"/>
                          <a:ea typeface="Calibri"/>
                          <a:cs typeface="Calibri"/>
                          <a:sym typeface="Calibri"/>
                        </a:rPr>
                        <a:t>Sprint 4</a:t>
                      </a:r>
                      <a:endParaRPr sz="1100">
                        <a:solidFill>
                          <a:schemeClr val="lt1"/>
                        </a:solidFill>
                        <a:latin typeface="Calibri"/>
                        <a:ea typeface="Calibri"/>
                        <a:cs typeface="Calibri"/>
                        <a:sym typeface="Calibri"/>
                      </a:endParaRPr>
                    </a:p>
                  </a:txBody>
                  <a:tcPr marL="28575" marR="28575" marT="19050" marB="19050" anchor="b">
                    <a:lnL w="6350" cap="flat" cmpd="sng">
                      <a:solidFill>
                        <a:srgbClr val="000000">
                          <a:alpha val="0"/>
                        </a:srgbClr>
                      </a:solidFill>
                      <a:prstDash val="dash"/>
                      <a:round/>
                      <a:headEnd type="none" w="sm" len="sm"/>
                      <a:tailEnd type="none" w="sm" len="sm"/>
                    </a:lnL>
                    <a:lnR w="6350" cap="flat" cmpd="sng">
                      <a:solidFill>
                        <a:srgbClr val="CCCCCC">
                          <a:alpha val="0"/>
                        </a:srgbClr>
                      </a:solidFill>
                      <a:prstDash val="solid"/>
                      <a:round/>
                      <a:headEnd type="none" w="sm" len="sm"/>
                      <a:tailEnd type="none" w="sm" len="sm"/>
                    </a:lnR>
                    <a:lnT w="6350" cap="flat" cmpd="sng">
                      <a:solidFill>
                        <a:srgbClr val="CCCCCC">
                          <a:alpha val="0"/>
                        </a:srgbClr>
                      </a:solidFill>
                      <a:prstDash val="solid"/>
                      <a:round/>
                      <a:headEnd type="none" w="sm" len="sm"/>
                      <a:tailEnd type="none" w="sm" len="sm"/>
                    </a:lnT>
                    <a:lnB w="6350" cap="flat" cmpd="sng">
                      <a:solidFill>
                        <a:srgbClr val="000000">
                          <a:alpha val="0"/>
                        </a:srgbClr>
                      </a:solidFill>
                      <a:prstDash val="dash"/>
                      <a:round/>
                      <a:headEnd type="none" w="sm" len="sm"/>
                      <a:tailEnd type="none" w="sm" len="sm"/>
                    </a:lnB>
                  </a:tcPr>
                </a:tc>
                <a:tc>
                  <a:txBody>
                    <a:bodyPr/>
                    <a:lstStyle/>
                    <a:p>
                      <a:pPr marL="0" lvl="0" indent="0" algn="l" rtl="0">
                        <a:spcBef>
                          <a:spcPts val="0"/>
                        </a:spcBef>
                        <a:spcAft>
                          <a:spcPts val="0"/>
                        </a:spcAft>
                        <a:buNone/>
                      </a:pPr>
                      <a:endParaRPr>
                        <a:solidFill>
                          <a:schemeClr val="lt1"/>
                        </a:solidFill>
                      </a:endParaRPr>
                    </a:p>
                  </a:txBody>
                  <a:tcPr marL="28575" marR="28575" marT="19050" marB="19050" anchor="b">
                    <a:lnL w="6350" cap="flat" cmpd="sng">
                      <a:solidFill>
                        <a:srgbClr val="CCCCCC">
                          <a:alpha val="0"/>
                        </a:srgbClr>
                      </a:solidFill>
                      <a:prstDash val="solid"/>
                      <a:round/>
                      <a:headEnd type="none" w="sm" len="sm"/>
                      <a:tailEnd type="none" w="sm" len="sm"/>
                    </a:lnL>
                    <a:lnR w="6350" cap="flat" cmpd="sng">
                      <a:solidFill>
                        <a:srgbClr val="CCCCCC">
                          <a:alpha val="0"/>
                        </a:srgbClr>
                      </a:solidFill>
                      <a:prstDash val="solid"/>
                      <a:round/>
                      <a:headEnd type="none" w="sm" len="sm"/>
                      <a:tailEnd type="none" w="sm" len="sm"/>
                    </a:lnR>
                    <a:lnT w="6350" cap="flat" cmpd="sng">
                      <a:solidFill>
                        <a:srgbClr val="CCCCCC">
                          <a:alpha val="0"/>
                        </a:srgbClr>
                      </a:solidFill>
                      <a:prstDash val="solid"/>
                      <a:round/>
                      <a:headEnd type="none" w="sm" len="sm"/>
                      <a:tailEnd type="none" w="sm" len="sm"/>
                    </a:lnT>
                    <a:lnB w="6350" cap="flat" cmpd="sng">
                      <a:solidFill>
                        <a:srgbClr val="CCCCCC">
                          <a:alpha val="0"/>
                        </a:srgbClr>
                      </a:solidFill>
                      <a:prstDash val="solid"/>
                      <a:round/>
                      <a:headEnd type="none" w="sm" len="sm"/>
                      <a:tailEnd type="none" w="sm" len="sm"/>
                    </a:lnB>
                    <a:solidFill>
                      <a:srgbClr val="F6B26B"/>
                    </a:solidFill>
                  </a:tcPr>
                </a:tc>
                <a:tc>
                  <a:txBody>
                    <a:bodyPr/>
                    <a:lstStyle/>
                    <a:p>
                      <a:pPr marL="0" lvl="0" indent="0" algn="l" rtl="0">
                        <a:spcBef>
                          <a:spcPts val="0"/>
                        </a:spcBef>
                        <a:spcAft>
                          <a:spcPts val="0"/>
                        </a:spcAft>
                        <a:buNone/>
                      </a:pPr>
                      <a:endParaRPr>
                        <a:solidFill>
                          <a:schemeClr val="lt1"/>
                        </a:solidFill>
                      </a:endParaRPr>
                    </a:p>
                  </a:txBody>
                  <a:tcPr marL="28575" marR="28575" marT="19050" marB="19050" anchor="b">
                    <a:lnL w="6350" cap="flat" cmpd="sng">
                      <a:solidFill>
                        <a:srgbClr val="CCCCCC">
                          <a:alpha val="0"/>
                        </a:srgbClr>
                      </a:solidFill>
                      <a:prstDash val="solid"/>
                      <a:round/>
                      <a:headEnd type="none" w="sm" len="sm"/>
                      <a:tailEnd type="none" w="sm" len="sm"/>
                    </a:lnL>
                    <a:lnR w="6350" cap="flat" cmpd="sng">
                      <a:solidFill>
                        <a:srgbClr val="000000">
                          <a:alpha val="0"/>
                        </a:srgbClr>
                      </a:solidFill>
                      <a:prstDash val="dash"/>
                      <a:round/>
                      <a:headEnd type="none" w="sm" len="sm"/>
                      <a:tailEnd type="none" w="sm" len="sm"/>
                    </a:lnR>
                    <a:lnT w="6350" cap="flat" cmpd="sng">
                      <a:solidFill>
                        <a:srgbClr val="CCCCCC">
                          <a:alpha val="0"/>
                        </a:srgbClr>
                      </a:solidFill>
                      <a:prstDash val="solid"/>
                      <a:round/>
                      <a:headEnd type="none" w="sm" len="sm"/>
                      <a:tailEnd type="none" w="sm" len="sm"/>
                    </a:lnT>
                    <a:lnB w="6350" cap="flat" cmpd="sng">
                      <a:solidFill>
                        <a:srgbClr val="CCCCCC">
                          <a:alpha val="0"/>
                        </a:srgbClr>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sz="1100">
                          <a:solidFill>
                            <a:schemeClr val="lt1"/>
                          </a:solidFill>
                          <a:latin typeface="Calibri"/>
                          <a:ea typeface="Calibri"/>
                          <a:cs typeface="Calibri"/>
                          <a:sym typeface="Calibri"/>
                        </a:rPr>
                        <a:t>Sprint 5</a:t>
                      </a:r>
                      <a:endParaRPr sz="1100">
                        <a:solidFill>
                          <a:schemeClr val="lt1"/>
                        </a:solidFill>
                        <a:latin typeface="Calibri"/>
                        <a:ea typeface="Calibri"/>
                        <a:cs typeface="Calibri"/>
                        <a:sym typeface="Calibri"/>
                      </a:endParaRPr>
                    </a:p>
                  </a:txBody>
                  <a:tcPr marL="28575" marR="28575" marT="19050" marB="19050" anchor="b">
                    <a:lnL w="6350" cap="flat" cmpd="sng">
                      <a:solidFill>
                        <a:srgbClr val="000000">
                          <a:alpha val="0"/>
                        </a:srgbClr>
                      </a:solidFill>
                      <a:prstDash val="dash"/>
                      <a:round/>
                      <a:headEnd type="none" w="sm" len="sm"/>
                      <a:tailEnd type="none" w="sm" len="sm"/>
                    </a:lnL>
                    <a:lnR w="6350" cap="flat" cmpd="sng">
                      <a:solidFill>
                        <a:srgbClr val="CCCCCC">
                          <a:alpha val="0"/>
                        </a:srgbClr>
                      </a:solidFill>
                      <a:prstDash val="solid"/>
                      <a:round/>
                      <a:headEnd type="none" w="sm" len="sm"/>
                      <a:tailEnd type="none" w="sm" len="sm"/>
                    </a:lnR>
                    <a:lnT w="6350" cap="flat" cmpd="sng">
                      <a:solidFill>
                        <a:srgbClr val="CCCCCC">
                          <a:alpha val="0"/>
                        </a:srgbClr>
                      </a:solidFill>
                      <a:prstDash val="solid"/>
                      <a:round/>
                      <a:headEnd type="none" w="sm" len="sm"/>
                      <a:tailEnd type="none" w="sm" len="sm"/>
                    </a:lnT>
                    <a:lnB w="6350" cap="flat" cmpd="sng">
                      <a:solidFill>
                        <a:srgbClr val="000000">
                          <a:alpha val="0"/>
                        </a:srgbClr>
                      </a:solidFill>
                      <a:prstDash val="dash"/>
                      <a:round/>
                      <a:headEnd type="none" w="sm" len="sm"/>
                      <a:tailEnd type="none" w="sm" len="sm"/>
                    </a:lnB>
                  </a:tcPr>
                </a:tc>
                <a:tc>
                  <a:txBody>
                    <a:bodyPr/>
                    <a:lstStyle/>
                    <a:p>
                      <a:pPr marL="0" lvl="0" indent="0" algn="l" rtl="0">
                        <a:spcBef>
                          <a:spcPts val="0"/>
                        </a:spcBef>
                        <a:spcAft>
                          <a:spcPts val="0"/>
                        </a:spcAft>
                        <a:buNone/>
                      </a:pPr>
                      <a:endParaRPr>
                        <a:solidFill>
                          <a:schemeClr val="lt1"/>
                        </a:solidFill>
                      </a:endParaRPr>
                    </a:p>
                  </a:txBody>
                  <a:tcPr marL="28575" marR="28575" marT="19050" marB="19050" anchor="b">
                    <a:lnL w="6350" cap="flat" cmpd="sng">
                      <a:solidFill>
                        <a:srgbClr val="CCCCCC">
                          <a:alpha val="0"/>
                        </a:srgbClr>
                      </a:solidFill>
                      <a:prstDash val="solid"/>
                      <a:round/>
                      <a:headEnd type="none" w="sm" len="sm"/>
                      <a:tailEnd type="none" w="sm" len="sm"/>
                    </a:lnL>
                    <a:lnR w="6350" cap="flat" cmpd="sng">
                      <a:solidFill>
                        <a:srgbClr val="CCCCCC">
                          <a:alpha val="0"/>
                        </a:srgbClr>
                      </a:solidFill>
                      <a:prstDash val="solid"/>
                      <a:round/>
                      <a:headEnd type="none" w="sm" len="sm"/>
                      <a:tailEnd type="none" w="sm" len="sm"/>
                    </a:lnR>
                    <a:lnT w="6350" cap="flat" cmpd="sng">
                      <a:solidFill>
                        <a:srgbClr val="CCCCCC">
                          <a:alpha val="0"/>
                        </a:srgbClr>
                      </a:solidFill>
                      <a:prstDash val="solid"/>
                      <a:round/>
                      <a:headEnd type="none" w="sm" len="sm"/>
                      <a:tailEnd type="none" w="sm" len="sm"/>
                    </a:lnT>
                    <a:lnB w="6350" cap="flat" cmpd="sng">
                      <a:solidFill>
                        <a:srgbClr val="CCCCCC">
                          <a:alpha val="0"/>
                        </a:srgbClr>
                      </a:solidFill>
                      <a:prstDash val="solid"/>
                      <a:round/>
                      <a:headEnd type="none" w="sm" len="sm"/>
                      <a:tailEnd type="none" w="sm" len="sm"/>
                    </a:lnB>
                    <a:solidFill>
                      <a:srgbClr val="FFFF00"/>
                    </a:solid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bg>
      <p:bgPr>
        <a:solidFill>
          <a:schemeClr val="dk1"/>
        </a:solidFill>
        <a:effectLst/>
      </p:bgPr>
    </p:bg>
    <p:spTree>
      <p:nvGrpSpPr>
        <p:cNvPr id="1" name="Shape 201"/>
        <p:cNvGrpSpPr/>
        <p:nvPr/>
      </p:nvGrpSpPr>
      <p:grpSpPr>
        <a:xfrm>
          <a:off x="0" y="0"/>
          <a:ext cx="0" cy="0"/>
          <a:chOff x="0" y="0"/>
          <a:chExt cx="0" cy="0"/>
        </a:xfrm>
      </p:grpSpPr>
      <p:sp>
        <p:nvSpPr>
          <p:cNvPr id="202" name="Google Shape;202;p19"/>
          <p:cNvSpPr txBox="1">
            <a:spLocks noGrp="1"/>
          </p:cNvSpPr>
          <p:nvPr>
            <p:ph type="title"/>
          </p:nvPr>
        </p:nvSpPr>
        <p:spPr>
          <a:xfrm>
            <a:off x="1382949" y="404036"/>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000"/>
              <a:buFont typeface="Twentieth Century"/>
              <a:buNone/>
            </a:pPr>
            <a:r>
              <a:rPr lang="en-US" sz="4000" b="1">
                <a:latin typeface="Twentieth Century"/>
                <a:ea typeface="Twentieth Century"/>
                <a:cs typeface="Twentieth Century"/>
                <a:sym typeface="Twentieth Century"/>
              </a:rPr>
              <a:t>IMPROVEMENTS FROM FEEDBACK</a:t>
            </a:r>
            <a:endParaRPr/>
          </a:p>
        </p:txBody>
      </p:sp>
      <p:sp>
        <p:nvSpPr>
          <p:cNvPr id="203" name="Google Shape;203;p19"/>
          <p:cNvSpPr txBox="1">
            <a:spLocks noGrp="1"/>
          </p:cNvSpPr>
          <p:nvPr>
            <p:ph type="body" idx="1"/>
          </p:nvPr>
        </p:nvSpPr>
        <p:spPr>
          <a:xfrm>
            <a:off x="1460770" y="1552941"/>
            <a:ext cx="5933100" cy="4688700"/>
          </a:xfrm>
          <a:prstGeom prst="rect">
            <a:avLst/>
          </a:prstGeom>
          <a:noFill/>
          <a:ln>
            <a:noFill/>
          </a:ln>
        </p:spPr>
        <p:txBody>
          <a:bodyPr spcFirstLastPara="1" wrap="square" lIns="91425" tIns="45700" rIns="91425" bIns="45700" anchor="t" anchorCtr="0">
            <a:normAutofit fontScale="92500" lnSpcReduction="10000"/>
          </a:bodyPr>
          <a:lstStyle/>
          <a:p>
            <a:pPr marL="457200" lvl="0" indent="-334327" algn="l" rtl="0">
              <a:lnSpc>
                <a:spcPct val="150000"/>
              </a:lnSpc>
              <a:spcBef>
                <a:spcPts val="1000"/>
              </a:spcBef>
              <a:spcAft>
                <a:spcPts val="0"/>
              </a:spcAft>
              <a:buSzPct val="64285"/>
              <a:buAutoNum type="arabicPeriod"/>
            </a:pPr>
            <a:r>
              <a:rPr lang="en-US"/>
              <a:t>Added User stories</a:t>
            </a:r>
            <a:endParaRPr/>
          </a:p>
          <a:p>
            <a:pPr marL="457200" lvl="0" indent="-334327" algn="l" rtl="0">
              <a:lnSpc>
                <a:spcPct val="150000"/>
              </a:lnSpc>
              <a:spcBef>
                <a:spcPts val="0"/>
              </a:spcBef>
              <a:spcAft>
                <a:spcPts val="0"/>
              </a:spcAft>
              <a:buSzPct val="64285"/>
              <a:buAutoNum type="arabicPeriod"/>
            </a:pPr>
            <a:r>
              <a:rPr lang="en-US"/>
              <a:t>Remove market Analysis</a:t>
            </a:r>
            <a:endParaRPr/>
          </a:p>
          <a:p>
            <a:pPr marL="457200" lvl="0" indent="-334327" algn="l" rtl="0">
              <a:lnSpc>
                <a:spcPct val="150000"/>
              </a:lnSpc>
              <a:spcBef>
                <a:spcPts val="0"/>
              </a:spcBef>
              <a:spcAft>
                <a:spcPts val="0"/>
              </a:spcAft>
              <a:buSzPct val="64285"/>
              <a:buAutoNum type="arabicPeriod"/>
            </a:pPr>
            <a:r>
              <a:rPr lang="en-US"/>
              <a:t>Removed tech jargons from MVP</a:t>
            </a:r>
            <a:endParaRPr/>
          </a:p>
          <a:p>
            <a:pPr marL="457200" lvl="0" indent="-334327" algn="l" rtl="0">
              <a:lnSpc>
                <a:spcPct val="150000"/>
              </a:lnSpc>
              <a:spcBef>
                <a:spcPts val="0"/>
              </a:spcBef>
              <a:spcAft>
                <a:spcPts val="0"/>
              </a:spcAft>
              <a:buSzPct val="64285"/>
              <a:buAutoNum type="arabicPeriod"/>
            </a:pPr>
            <a:r>
              <a:rPr lang="en-US"/>
              <a:t>Technologies explained</a:t>
            </a:r>
            <a:endParaRPr/>
          </a:p>
          <a:p>
            <a:pPr marL="457200" lvl="0" indent="-334327" algn="l" rtl="0">
              <a:lnSpc>
                <a:spcPct val="150000"/>
              </a:lnSpc>
              <a:spcBef>
                <a:spcPts val="0"/>
              </a:spcBef>
              <a:spcAft>
                <a:spcPts val="0"/>
              </a:spcAft>
              <a:buSzPct val="64285"/>
              <a:buAutoNum type="arabicPeriod"/>
            </a:pPr>
            <a:r>
              <a:rPr lang="en-US"/>
              <a:t>AP and user stories on same page </a:t>
            </a:r>
            <a:endParaRPr/>
          </a:p>
          <a:p>
            <a:pPr marL="457200" lvl="0" indent="-334327" algn="l" rtl="0">
              <a:lnSpc>
                <a:spcPct val="150000"/>
              </a:lnSpc>
              <a:spcBef>
                <a:spcPts val="0"/>
              </a:spcBef>
              <a:spcAft>
                <a:spcPts val="0"/>
              </a:spcAft>
              <a:buSzPct val="64285"/>
              <a:buAutoNum type="arabicPeriod"/>
            </a:pPr>
            <a:r>
              <a:rPr lang="en-US"/>
              <a:t>Added User story Id </a:t>
            </a:r>
            <a:endParaRPr/>
          </a:p>
          <a:p>
            <a:pPr marL="457200" lvl="0" indent="-334327" algn="l" rtl="0">
              <a:lnSpc>
                <a:spcPct val="150000"/>
              </a:lnSpc>
              <a:spcBef>
                <a:spcPts val="0"/>
              </a:spcBef>
              <a:spcAft>
                <a:spcPts val="0"/>
              </a:spcAft>
              <a:buSzPct val="64285"/>
              <a:buAutoNum type="arabicPeriod"/>
            </a:pPr>
            <a:r>
              <a:rPr lang="en-US"/>
              <a:t>Added Test case Id</a:t>
            </a:r>
            <a:endParaRPr/>
          </a:p>
          <a:p>
            <a:pPr marL="457200" lvl="0" indent="-334327" algn="l" rtl="0">
              <a:lnSpc>
                <a:spcPct val="150000"/>
              </a:lnSpc>
              <a:spcBef>
                <a:spcPts val="0"/>
              </a:spcBef>
              <a:spcAft>
                <a:spcPts val="0"/>
              </a:spcAft>
              <a:buSzPct val="64285"/>
              <a:buAutoNum type="arabicPeriod"/>
            </a:pPr>
            <a:r>
              <a:rPr lang="en-US"/>
              <a:t>Mapped Test case Id and User Story Id </a:t>
            </a:r>
            <a:endParaRPr/>
          </a:p>
        </p:txBody>
      </p:sp>
      <p:sp>
        <p:nvSpPr>
          <p:cNvPr id="204" name="Google Shape;204;p19"/>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4</a:t>
            </a:fld>
            <a:endParaRPr/>
          </a:p>
        </p:txBody>
      </p:sp>
      <p:sp>
        <p:nvSpPr>
          <p:cNvPr id="205" name="Google Shape;205;p19"/>
          <p:cNvSpPr/>
          <p:nvPr/>
        </p:nvSpPr>
        <p:spPr>
          <a:xfrm>
            <a:off x="651751" y="674734"/>
            <a:ext cx="45600" cy="5327100"/>
          </a:xfrm>
          <a:prstGeom prst="rect">
            <a:avLst/>
          </a:prstGeom>
          <a:solidFill>
            <a:schemeClr val="accent6"/>
          </a:solidFill>
          <a:ln w="12700" cap="flat" cmpd="sng">
            <a:solidFill>
              <a:srgbClr val="593B1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bg>
      <p:bgPr>
        <a:solidFill>
          <a:schemeClr val="dk1"/>
        </a:solidFill>
        <a:effectLst/>
      </p:bgPr>
    </p:bg>
    <p:spTree>
      <p:nvGrpSpPr>
        <p:cNvPr id="1" name="Shape 547"/>
        <p:cNvGrpSpPr/>
        <p:nvPr/>
      </p:nvGrpSpPr>
      <p:grpSpPr>
        <a:xfrm>
          <a:off x="0" y="0"/>
          <a:ext cx="0" cy="0"/>
          <a:chOff x="0" y="0"/>
          <a:chExt cx="0" cy="0"/>
        </a:xfrm>
      </p:grpSpPr>
      <p:sp>
        <p:nvSpPr>
          <p:cNvPr id="548" name="Google Shape;548;p55"/>
          <p:cNvSpPr/>
          <p:nvPr/>
        </p:nvSpPr>
        <p:spPr>
          <a:xfrm>
            <a:off x="651751" y="674734"/>
            <a:ext cx="45600" cy="5327100"/>
          </a:xfrm>
          <a:prstGeom prst="rect">
            <a:avLst/>
          </a:prstGeom>
          <a:solidFill>
            <a:schemeClr val="accent6"/>
          </a:solidFill>
          <a:ln w="12700" cap="flat" cmpd="sng">
            <a:solidFill>
              <a:srgbClr val="593B1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49" name="Google Shape;549;p55"/>
          <p:cNvSpPr/>
          <p:nvPr/>
        </p:nvSpPr>
        <p:spPr>
          <a:xfrm>
            <a:off x="11633875" y="6432800"/>
            <a:ext cx="172368" cy="207144"/>
          </a:xfrm>
          <a:prstGeom prst="lightningBolt">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graphicFrame>
        <p:nvGraphicFramePr>
          <p:cNvPr id="550" name="Google Shape;550;p55"/>
          <p:cNvGraphicFramePr/>
          <p:nvPr/>
        </p:nvGraphicFramePr>
        <p:xfrm>
          <a:off x="793150" y="1110750"/>
          <a:ext cx="3000000" cy="3000000"/>
        </p:xfrm>
        <a:graphic>
          <a:graphicData uri="http://schemas.openxmlformats.org/drawingml/2006/table">
            <a:tbl>
              <a:tblPr>
                <a:noFill/>
                <a:tableStyleId>{4D0356BB-5A3B-481F-80C4-0DB4944693F5}</a:tableStyleId>
              </a:tblPr>
              <a:tblGrid>
                <a:gridCol w="743250">
                  <a:extLst>
                    <a:ext uri="{9D8B030D-6E8A-4147-A177-3AD203B41FA5}">
                      <a16:colId xmlns:a16="http://schemas.microsoft.com/office/drawing/2014/main" val="20000"/>
                    </a:ext>
                  </a:extLst>
                </a:gridCol>
                <a:gridCol w="885725">
                  <a:extLst>
                    <a:ext uri="{9D8B030D-6E8A-4147-A177-3AD203B41FA5}">
                      <a16:colId xmlns:a16="http://schemas.microsoft.com/office/drawing/2014/main" val="20001"/>
                    </a:ext>
                  </a:extLst>
                </a:gridCol>
                <a:gridCol w="814475">
                  <a:extLst>
                    <a:ext uri="{9D8B030D-6E8A-4147-A177-3AD203B41FA5}">
                      <a16:colId xmlns:a16="http://schemas.microsoft.com/office/drawing/2014/main" val="20002"/>
                    </a:ext>
                  </a:extLst>
                </a:gridCol>
                <a:gridCol w="1538175">
                  <a:extLst>
                    <a:ext uri="{9D8B030D-6E8A-4147-A177-3AD203B41FA5}">
                      <a16:colId xmlns:a16="http://schemas.microsoft.com/office/drawing/2014/main" val="20003"/>
                    </a:ext>
                  </a:extLst>
                </a:gridCol>
                <a:gridCol w="957550">
                  <a:extLst>
                    <a:ext uri="{9D8B030D-6E8A-4147-A177-3AD203B41FA5}">
                      <a16:colId xmlns:a16="http://schemas.microsoft.com/office/drawing/2014/main" val="20004"/>
                    </a:ext>
                  </a:extLst>
                </a:gridCol>
                <a:gridCol w="2378975">
                  <a:extLst>
                    <a:ext uri="{9D8B030D-6E8A-4147-A177-3AD203B41FA5}">
                      <a16:colId xmlns:a16="http://schemas.microsoft.com/office/drawing/2014/main" val="20005"/>
                    </a:ext>
                  </a:extLst>
                </a:gridCol>
                <a:gridCol w="3694950">
                  <a:extLst>
                    <a:ext uri="{9D8B030D-6E8A-4147-A177-3AD203B41FA5}">
                      <a16:colId xmlns:a16="http://schemas.microsoft.com/office/drawing/2014/main" val="20006"/>
                    </a:ext>
                  </a:extLst>
                </a:gridCol>
              </a:tblGrid>
              <a:tr h="320400">
                <a:tc>
                  <a:txBody>
                    <a:bodyPr/>
                    <a:lstStyle/>
                    <a:p>
                      <a:pPr marL="0" lvl="0" indent="0" algn="ctr" rtl="0">
                        <a:lnSpc>
                          <a:spcPct val="115000"/>
                        </a:lnSpc>
                        <a:spcBef>
                          <a:spcPts val="0"/>
                        </a:spcBef>
                        <a:spcAft>
                          <a:spcPts val="0"/>
                        </a:spcAft>
                        <a:buNone/>
                      </a:pPr>
                      <a:r>
                        <a:rPr lang="en-US" sz="1200" b="1">
                          <a:solidFill>
                            <a:srgbClr val="FFFFFF"/>
                          </a:solidFill>
                          <a:latin typeface="Calibri"/>
                          <a:ea typeface="Calibri"/>
                          <a:cs typeface="Calibri"/>
                          <a:sym typeface="Calibri"/>
                        </a:rPr>
                        <a:t>Sprint</a:t>
                      </a:r>
                      <a:endParaRPr sz="1200" b="1">
                        <a:solidFill>
                          <a:srgbClr val="FFFFFF"/>
                        </a:solidFill>
                        <a:latin typeface="Calibri"/>
                        <a:ea typeface="Calibri"/>
                        <a:cs typeface="Calibri"/>
                        <a:sym typeface="Calibri"/>
                      </a:endParaRPr>
                    </a:p>
                  </a:txBody>
                  <a:tcPr marL="28575" marR="28575" marT="19050" marB="19050" anchor="ctr">
                    <a:lnL w="6350" cap="flat" cmpd="sng">
                      <a:solidFill>
                        <a:srgbClr val="C7D2E6"/>
                      </a:solidFill>
                      <a:prstDash val="solid"/>
                      <a:round/>
                      <a:headEnd type="none" w="sm" len="sm"/>
                      <a:tailEnd type="none" w="sm" len="sm"/>
                    </a:lnL>
                    <a:lnR w="6350" cap="flat" cmpd="sng">
                      <a:solidFill>
                        <a:srgbClr val="C7D2E6"/>
                      </a:solidFill>
                      <a:prstDash val="solid"/>
                      <a:round/>
                      <a:headEnd type="none" w="sm" len="sm"/>
                      <a:tailEnd type="none" w="sm" len="sm"/>
                    </a:lnR>
                    <a:lnT w="6350" cap="flat" cmpd="sng">
                      <a:solidFill>
                        <a:srgbClr val="C7D2E6"/>
                      </a:solidFill>
                      <a:prstDash val="solid"/>
                      <a:round/>
                      <a:headEnd type="none" w="sm" len="sm"/>
                      <a:tailEnd type="none" w="sm" len="sm"/>
                    </a:lnT>
                    <a:lnB w="6350" cap="flat" cmpd="sng">
                      <a:solidFill>
                        <a:srgbClr val="CCCCCC"/>
                      </a:solidFill>
                      <a:prstDash val="solid"/>
                      <a:round/>
                      <a:headEnd type="none" w="sm" len="sm"/>
                      <a:tailEnd type="none" w="sm" len="sm"/>
                    </a:lnB>
                    <a:solidFill>
                      <a:srgbClr val="5B0F00"/>
                    </a:solidFill>
                  </a:tcPr>
                </a:tc>
                <a:tc>
                  <a:txBody>
                    <a:bodyPr/>
                    <a:lstStyle/>
                    <a:p>
                      <a:pPr marL="0" lvl="0" indent="0" algn="ctr" rtl="0">
                        <a:lnSpc>
                          <a:spcPct val="115000"/>
                        </a:lnSpc>
                        <a:spcBef>
                          <a:spcPts val="0"/>
                        </a:spcBef>
                        <a:spcAft>
                          <a:spcPts val="0"/>
                        </a:spcAft>
                        <a:buNone/>
                      </a:pPr>
                      <a:r>
                        <a:rPr lang="en-US" sz="1200" b="1">
                          <a:solidFill>
                            <a:srgbClr val="FFFFFF"/>
                          </a:solidFill>
                          <a:latin typeface="Calibri"/>
                          <a:ea typeface="Calibri"/>
                          <a:cs typeface="Calibri"/>
                          <a:sym typeface="Calibri"/>
                        </a:rPr>
                        <a:t>Points</a:t>
                      </a:r>
                      <a:endParaRPr sz="1200" b="1">
                        <a:solidFill>
                          <a:srgbClr val="FFFFFF"/>
                        </a:solidFill>
                        <a:latin typeface="Calibri"/>
                        <a:ea typeface="Calibri"/>
                        <a:cs typeface="Calibri"/>
                        <a:sym typeface="Calibri"/>
                      </a:endParaRPr>
                    </a:p>
                  </a:txBody>
                  <a:tcPr marL="28575" marR="28575" marT="19050" marB="19050" anchor="ctr">
                    <a:lnL w="6350" cap="flat" cmpd="sng">
                      <a:solidFill>
                        <a:srgbClr val="C7D2E6"/>
                      </a:solidFill>
                      <a:prstDash val="solid"/>
                      <a:round/>
                      <a:headEnd type="none" w="sm" len="sm"/>
                      <a:tailEnd type="none" w="sm" len="sm"/>
                    </a:lnL>
                    <a:lnR w="6350" cap="flat" cmpd="sng">
                      <a:solidFill>
                        <a:srgbClr val="C7D2E6"/>
                      </a:solidFill>
                      <a:prstDash val="solid"/>
                      <a:round/>
                      <a:headEnd type="none" w="sm" len="sm"/>
                      <a:tailEnd type="none" w="sm" len="sm"/>
                    </a:lnR>
                    <a:lnT w="6350" cap="flat" cmpd="sng">
                      <a:solidFill>
                        <a:srgbClr val="C7D2E6"/>
                      </a:solidFill>
                      <a:prstDash val="solid"/>
                      <a:round/>
                      <a:headEnd type="none" w="sm" len="sm"/>
                      <a:tailEnd type="none" w="sm" len="sm"/>
                    </a:lnT>
                    <a:lnB w="6350" cap="flat" cmpd="sng">
                      <a:solidFill>
                        <a:srgbClr val="CCCCCC"/>
                      </a:solidFill>
                      <a:prstDash val="solid"/>
                      <a:round/>
                      <a:headEnd type="none" w="sm" len="sm"/>
                      <a:tailEnd type="none" w="sm" len="sm"/>
                    </a:lnB>
                    <a:solidFill>
                      <a:srgbClr val="5B0F00"/>
                    </a:solidFill>
                  </a:tcPr>
                </a:tc>
                <a:tc>
                  <a:txBody>
                    <a:bodyPr/>
                    <a:lstStyle/>
                    <a:p>
                      <a:pPr marL="0" lvl="0" indent="0" algn="ctr" rtl="0">
                        <a:lnSpc>
                          <a:spcPct val="115000"/>
                        </a:lnSpc>
                        <a:spcBef>
                          <a:spcPts val="0"/>
                        </a:spcBef>
                        <a:spcAft>
                          <a:spcPts val="0"/>
                        </a:spcAft>
                        <a:buNone/>
                      </a:pPr>
                      <a:r>
                        <a:rPr lang="en-US" sz="1200" b="1">
                          <a:solidFill>
                            <a:srgbClr val="FFFFFF"/>
                          </a:solidFill>
                          <a:latin typeface="Calibri"/>
                          <a:ea typeface="Calibri"/>
                          <a:cs typeface="Calibri"/>
                          <a:sym typeface="Calibri"/>
                        </a:rPr>
                        <a:t>Story ID</a:t>
                      </a:r>
                      <a:endParaRPr sz="1200" b="1">
                        <a:solidFill>
                          <a:srgbClr val="FFFFFF"/>
                        </a:solidFill>
                        <a:latin typeface="Calibri"/>
                        <a:ea typeface="Calibri"/>
                        <a:cs typeface="Calibri"/>
                        <a:sym typeface="Calibri"/>
                      </a:endParaRPr>
                    </a:p>
                  </a:txBody>
                  <a:tcPr marL="28575" marR="28575" marT="19050" marB="19050" anchor="ctr">
                    <a:lnL w="6350" cap="flat" cmpd="sng">
                      <a:solidFill>
                        <a:srgbClr val="C7D2E6"/>
                      </a:solidFill>
                      <a:prstDash val="solid"/>
                      <a:round/>
                      <a:headEnd type="none" w="sm" len="sm"/>
                      <a:tailEnd type="none" w="sm" len="sm"/>
                    </a:lnL>
                    <a:lnR w="6350" cap="flat" cmpd="sng">
                      <a:solidFill>
                        <a:srgbClr val="C7D2E6"/>
                      </a:solidFill>
                      <a:prstDash val="solid"/>
                      <a:round/>
                      <a:headEnd type="none" w="sm" len="sm"/>
                      <a:tailEnd type="none" w="sm" len="sm"/>
                    </a:lnR>
                    <a:lnT w="6350" cap="flat" cmpd="sng">
                      <a:solidFill>
                        <a:srgbClr val="C7D2E6"/>
                      </a:solidFill>
                      <a:prstDash val="solid"/>
                      <a:round/>
                      <a:headEnd type="none" w="sm" len="sm"/>
                      <a:tailEnd type="none" w="sm" len="sm"/>
                    </a:lnT>
                    <a:lnB w="6350" cap="flat" cmpd="sng">
                      <a:solidFill>
                        <a:srgbClr val="CCCCCC"/>
                      </a:solidFill>
                      <a:prstDash val="solid"/>
                      <a:round/>
                      <a:headEnd type="none" w="sm" len="sm"/>
                      <a:tailEnd type="none" w="sm" len="sm"/>
                    </a:lnB>
                    <a:solidFill>
                      <a:srgbClr val="5B0F00"/>
                    </a:solidFill>
                  </a:tcPr>
                </a:tc>
                <a:tc>
                  <a:txBody>
                    <a:bodyPr/>
                    <a:lstStyle/>
                    <a:p>
                      <a:pPr marL="0" lvl="0" indent="0" algn="ctr" rtl="0">
                        <a:lnSpc>
                          <a:spcPct val="115000"/>
                        </a:lnSpc>
                        <a:spcBef>
                          <a:spcPts val="0"/>
                        </a:spcBef>
                        <a:spcAft>
                          <a:spcPts val="0"/>
                        </a:spcAft>
                        <a:buNone/>
                      </a:pPr>
                      <a:r>
                        <a:rPr lang="en-US" sz="1200" b="1">
                          <a:solidFill>
                            <a:srgbClr val="FFFFFF"/>
                          </a:solidFill>
                          <a:latin typeface="Calibri"/>
                          <a:ea typeface="Calibri"/>
                          <a:cs typeface="Calibri"/>
                          <a:sym typeface="Calibri"/>
                        </a:rPr>
                        <a:t>Feature</a:t>
                      </a:r>
                      <a:endParaRPr sz="1200" b="1">
                        <a:solidFill>
                          <a:srgbClr val="FFFFFF"/>
                        </a:solidFill>
                        <a:latin typeface="Calibri"/>
                        <a:ea typeface="Calibri"/>
                        <a:cs typeface="Calibri"/>
                        <a:sym typeface="Calibri"/>
                      </a:endParaRPr>
                    </a:p>
                  </a:txBody>
                  <a:tcPr marL="28575" marR="28575" marT="19050" marB="19050" anchor="ctr">
                    <a:lnL w="6350" cap="flat" cmpd="sng">
                      <a:solidFill>
                        <a:srgbClr val="C7D2E6"/>
                      </a:solidFill>
                      <a:prstDash val="solid"/>
                      <a:round/>
                      <a:headEnd type="none" w="sm" len="sm"/>
                      <a:tailEnd type="none" w="sm" len="sm"/>
                    </a:lnL>
                    <a:lnR w="6350" cap="flat" cmpd="sng">
                      <a:solidFill>
                        <a:srgbClr val="C7D2E6"/>
                      </a:solidFill>
                      <a:prstDash val="solid"/>
                      <a:round/>
                      <a:headEnd type="none" w="sm" len="sm"/>
                      <a:tailEnd type="none" w="sm" len="sm"/>
                    </a:lnR>
                    <a:lnT w="6350" cap="flat" cmpd="sng">
                      <a:solidFill>
                        <a:srgbClr val="C7D2E6"/>
                      </a:solidFill>
                      <a:prstDash val="solid"/>
                      <a:round/>
                      <a:headEnd type="none" w="sm" len="sm"/>
                      <a:tailEnd type="none" w="sm" len="sm"/>
                    </a:lnT>
                    <a:lnB w="6350" cap="flat" cmpd="sng">
                      <a:solidFill>
                        <a:srgbClr val="CCCCCC"/>
                      </a:solidFill>
                      <a:prstDash val="solid"/>
                      <a:round/>
                      <a:headEnd type="none" w="sm" len="sm"/>
                      <a:tailEnd type="none" w="sm" len="sm"/>
                    </a:lnB>
                    <a:solidFill>
                      <a:srgbClr val="5B0F00"/>
                    </a:solidFill>
                  </a:tcPr>
                </a:tc>
                <a:tc>
                  <a:txBody>
                    <a:bodyPr/>
                    <a:lstStyle/>
                    <a:p>
                      <a:pPr marL="0" lvl="0" indent="0" algn="ctr" rtl="0">
                        <a:lnSpc>
                          <a:spcPct val="115000"/>
                        </a:lnSpc>
                        <a:spcBef>
                          <a:spcPts val="0"/>
                        </a:spcBef>
                        <a:spcAft>
                          <a:spcPts val="0"/>
                        </a:spcAft>
                        <a:buNone/>
                      </a:pPr>
                      <a:r>
                        <a:rPr lang="en-US" sz="1200" b="1">
                          <a:solidFill>
                            <a:srgbClr val="FFFFFF"/>
                          </a:solidFill>
                          <a:latin typeface="Calibri"/>
                          <a:ea typeface="Calibri"/>
                          <a:cs typeface="Calibri"/>
                          <a:sym typeface="Calibri"/>
                        </a:rPr>
                        <a:t>As a</a:t>
                      </a:r>
                      <a:endParaRPr sz="1200" b="1">
                        <a:solidFill>
                          <a:srgbClr val="FFFFFF"/>
                        </a:solidFill>
                        <a:latin typeface="Calibri"/>
                        <a:ea typeface="Calibri"/>
                        <a:cs typeface="Calibri"/>
                        <a:sym typeface="Calibri"/>
                      </a:endParaRPr>
                    </a:p>
                  </a:txBody>
                  <a:tcPr marL="28575" marR="28575" marT="19050" marB="19050" anchor="ctr">
                    <a:lnL w="6350" cap="flat" cmpd="sng">
                      <a:solidFill>
                        <a:srgbClr val="C7D2E6"/>
                      </a:solidFill>
                      <a:prstDash val="solid"/>
                      <a:round/>
                      <a:headEnd type="none" w="sm" len="sm"/>
                      <a:tailEnd type="none" w="sm" len="sm"/>
                    </a:lnL>
                    <a:lnR w="6350" cap="flat" cmpd="sng">
                      <a:solidFill>
                        <a:srgbClr val="CCCCCC"/>
                      </a:solidFill>
                      <a:prstDash val="solid"/>
                      <a:round/>
                      <a:headEnd type="none" w="sm" len="sm"/>
                      <a:tailEnd type="none" w="sm" len="sm"/>
                    </a:lnR>
                    <a:lnT w="6350" cap="flat" cmpd="sng">
                      <a:solidFill>
                        <a:srgbClr val="CCCCCC"/>
                      </a:solidFill>
                      <a:prstDash val="solid"/>
                      <a:round/>
                      <a:headEnd type="none" w="sm" len="sm"/>
                      <a:tailEnd type="none" w="sm" len="sm"/>
                    </a:lnT>
                    <a:lnB w="6350" cap="flat" cmpd="sng">
                      <a:solidFill>
                        <a:srgbClr val="CCCCCC"/>
                      </a:solidFill>
                      <a:prstDash val="solid"/>
                      <a:round/>
                      <a:headEnd type="none" w="sm" len="sm"/>
                      <a:tailEnd type="none" w="sm" len="sm"/>
                    </a:lnB>
                    <a:solidFill>
                      <a:srgbClr val="5B0F00"/>
                    </a:solidFill>
                  </a:tcPr>
                </a:tc>
                <a:tc>
                  <a:txBody>
                    <a:bodyPr/>
                    <a:lstStyle/>
                    <a:p>
                      <a:pPr marL="0" lvl="0" indent="0" algn="ctr" rtl="0">
                        <a:lnSpc>
                          <a:spcPct val="115000"/>
                        </a:lnSpc>
                        <a:spcBef>
                          <a:spcPts val="0"/>
                        </a:spcBef>
                        <a:spcAft>
                          <a:spcPts val="0"/>
                        </a:spcAft>
                        <a:buNone/>
                      </a:pPr>
                      <a:r>
                        <a:rPr lang="en-US" sz="1200" b="1">
                          <a:solidFill>
                            <a:srgbClr val="FFFFFF"/>
                          </a:solidFill>
                          <a:latin typeface="Calibri"/>
                          <a:ea typeface="Calibri"/>
                          <a:cs typeface="Calibri"/>
                          <a:sym typeface="Calibri"/>
                        </a:rPr>
                        <a:t>I want </a:t>
                      </a:r>
                      <a:endParaRPr sz="1200" b="1">
                        <a:solidFill>
                          <a:srgbClr val="FFFFFF"/>
                        </a:solidFill>
                        <a:latin typeface="Calibri"/>
                        <a:ea typeface="Calibri"/>
                        <a:cs typeface="Calibri"/>
                        <a:sym typeface="Calibri"/>
                      </a:endParaRPr>
                    </a:p>
                  </a:txBody>
                  <a:tcPr marL="28575" marR="28575" marT="19050" marB="19050" anchor="ctr">
                    <a:lnL w="6350" cap="flat" cmpd="sng">
                      <a:solidFill>
                        <a:srgbClr val="CCCCCC"/>
                      </a:solidFill>
                      <a:prstDash val="solid"/>
                      <a:round/>
                      <a:headEnd type="none" w="sm" len="sm"/>
                      <a:tailEnd type="none" w="sm" len="sm"/>
                    </a:lnL>
                    <a:lnR w="6350" cap="flat" cmpd="sng">
                      <a:solidFill>
                        <a:srgbClr val="CCCCCC"/>
                      </a:solidFill>
                      <a:prstDash val="solid"/>
                      <a:round/>
                      <a:headEnd type="none" w="sm" len="sm"/>
                      <a:tailEnd type="none" w="sm" len="sm"/>
                    </a:lnR>
                    <a:lnT w="6350" cap="flat" cmpd="sng">
                      <a:solidFill>
                        <a:srgbClr val="CCCCCC"/>
                      </a:solidFill>
                      <a:prstDash val="solid"/>
                      <a:round/>
                      <a:headEnd type="none" w="sm" len="sm"/>
                      <a:tailEnd type="none" w="sm" len="sm"/>
                    </a:lnT>
                    <a:lnB w="6350" cap="flat" cmpd="sng">
                      <a:solidFill>
                        <a:srgbClr val="CCCCCC"/>
                      </a:solidFill>
                      <a:prstDash val="solid"/>
                      <a:round/>
                      <a:headEnd type="none" w="sm" len="sm"/>
                      <a:tailEnd type="none" w="sm" len="sm"/>
                    </a:lnB>
                    <a:solidFill>
                      <a:srgbClr val="5B0F00"/>
                    </a:solidFill>
                  </a:tcPr>
                </a:tc>
                <a:tc>
                  <a:txBody>
                    <a:bodyPr/>
                    <a:lstStyle/>
                    <a:p>
                      <a:pPr marL="0" lvl="0" indent="0" algn="ctr" rtl="0">
                        <a:lnSpc>
                          <a:spcPct val="115000"/>
                        </a:lnSpc>
                        <a:spcBef>
                          <a:spcPts val="0"/>
                        </a:spcBef>
                        <a:spcAft>
                          <a:spcPts val="0"/>
                        </a:spcAft>
                        <a:buNone/>
                      </a:pPr>
                      <a:r>
                        <a:rPr lang="en-US" sz="1200" b="1">
                          <a:solidFill>
                            <a:srgbClr val="FFFFFF"/>
                          </a:solidFill>
                          <a:latin typeface="Calibri"/>
                          <a:ea typeface="Calibri"/>
                          <a:cs typeface="Calibri"/>
                          <a:sym typeface="Calibri"/>
                        </a:rPr>
                        <a:t>So that </a:t>
                      </a:r>
                      <a:endParaRPr sz="1200" b="1">
                        <a:solidFill>
                          <a:srgbClr val="FFFFFF"/>
                        </a:solidFill>
                        <a:latin typeface="Calibri"/>
                        <a:ea typeface="Calibri"/>
                        <a:cs typeface="Calibri"/>
                        <a:sym typeface="Calibri"/>
                      </a:endParaRPr>
                    </a:p>
                  </a:txBody>
                  <a:tcPr marL="28575" marR="28575" marT="19050" marB="19050" anchor="ctr">
                    <a:lnL w="6350" cap="flat" cmpd="sng">
                      <a:solidFill>
                        <a:srgbClr val="CCCCCC"/>
                      </a:solidFill>
                      <a:prstDash val="solid"/>
                      <a:round/>
                      <a:headEnd type="none" w="sm" len="sm"/>
                      <a:tailEnd type="none" w="sm" len="sm"/>
                    </a:lnL>
                    <a:lnR w="6350" cap="flat" cmpd="sng">
                      <a:solidFill>
                        <a:srgbClr val="CCCCCC"/>
                      </a:solidFill>
                      <a:prstDash val="solid"/>
                      <a:round/>
                      <a:headEnd type="none" w="sm" len="sm"/>
                      <a:tailEnd type="none" w="sm" len="sm"/>
                    </a:lnR>
                    <a:lnT w="6350" cap="flat" cmpd="sng">
                      <a:solidFill>
                        <a:srgbClr val="CCCCCC"/>
                      </a:solidFill>
                      <a:prstDash val="solid"/>
                      <a:round/>
                      <a:headEnd type="none" w="sm" len="sm"/>
                      <a:tailEnd type="none" w="sm" len="sm"/>
                    </a:lnT>
                    <a:lnB w="6350" cap="flat" cmpd="sng">
                      <a:solidFill>
                        <a:srgbClr val="CCCCCC"/>
                      </a:solidFill>
                      <a:prstDash val="solid"/>
                      <a:round/>
                      <a:headEnd type="none" w="sm" len="sm"/>
                      <a:tailEnd type="none" w="sm" len="sm"/>
                    </a:lnB>
                    <a:solidFill>
                      <a:srgbClr val="5B0F00"/>
                    </a:solidFill>
                  </a:tcPr>
                </a:tc>
                <a:extLst>
                  <a:ext uri="{0D108BD9-81ED-4DB2-BD59-A6C34878D82A}">
                    <a16:rowId xmlns:a16="http://schemas.microsoft.com/office/drawing/2014/main" val="10000"/>
                  </a:ext>
                </a:extLst>
              </a:tr>
              <a:tr h="669975">
                <a:tc>
                  <a:txBody>
                    <a:bodyPr/>
                    <a:lstStyle/>
                    <a:p>
                      <a:pPr marL="0" lvl="0" indent="0" algn="ctr" rtl="0">
                        <a:lnSpc>
                          <a:spcPct val="115000"/>
                        </a:lnSpc>
                        <a:spcBef>
                          <a:spcPts val="0"/>
                        </a:spcBef>
                        <a:spcAft>
                          <a:spcPts val="0"/>
                        </a:spcAft>
                        <a:buNone/>
                      </a:pPr>
                      <a:r>
                        <a:rPr lang="en-US" sz="1200">
                          <a:latin typeface="Calibri"/>
                          <a:ea typeface="Calibri"/>
                          <a:cs typeface="Calibri"/>
                          <a:sym typeface="Calibri"/>
                        </a:rPr>
                        <a:t>3</a:t>
                      </a:r>
                      <a:endParaRPr sz="1200">
                        <a:latin typeface="Calibri"/>
                        <a:ea typeface="Calibri"/>
                        <a:cs typeface="Calibri"/>
                        <a:sym typeface="Calibri"/>
                      </a:endParaRPr>
                    </a:p>
                  </a:txBody>
                  <a:tcPr marL="28575" marR="28575" marT="19050" marB="19050" anchor="ctr">
                    <a:lnL w="6350" cap="flat" cmpd="sng">
                      <a:solidFill>
                        <a:srgbClr val="CCCCCC"/>
                      </a:solidFill>
                      <a:prstDash val="solid"/>
                      <a:round/>
                      <a:headEnd type="none" w="sm" len="sm"/>
                      <a:tailEnd type="none" w="sm" len="sm"/>
                    </a:lnL>
                    <a:lnR w="6350" cap="flat" cmpd="sng">
                      <a:solidFill>
                        <a:srgbClr val="CCCCCC"/>
                      </a:solidFill>
                      <a:prstDash val="solid"/>
                      <a:round/>
                      <a:headEnd type="none" w="sm" len="sm"/>
                      <a:tailEnd type="none" w="sm" len="sm"/>
                    </a:lnR>
                    <a:lnT w="6350" cap="flat" cmpd="sng">
                      <a:solidFill>
                        <a:srgbClr val="CCCCCC"/>
                      </a:solidFill>
                      <a:prstDash val="solid"/>
                      <a:round/>
                      <a:headEnd type="none" w="sm" len="sm"/>
                      <a:tailEnd type="none" w="sm" len="sm"/>
                    </a:lnT>
                    <a:lnB w="6350" cap="flat" cmpd="sng">
                      <a:solidFill>
                        <a:srgbClr val="CCCCCC"/>
                      </a:solidFill>
                      <a:prstDash val="solid"/>
                      <a:round/>
                      <a:headEnd type="none" w="sm" len="sm"/>
                      <a:tailEnd type="none" w="sm" len="sm"/>
                    </a:lnB>
                    <a:solidFill>
                      <a:srgbClr val="A4C2F4"/>
                    </a:solidFill>
                  </a:tcPr>
                </a:tc>
                <a:tc>
                  <a:txBody>
                    <a:bodyPr/>
                    <a:lstStyle/>
                    <a:p>
                      <a:pPr marL="0" lvl="0" indent="0" algn="ctr" rtl="0">
                        <a:lnSpc>
                          <a:spcPct val="115000"/>
                        </a:lnSpc>
                        <a:spcBef>
                          <a:spcPts val="0"/>
                        </a:spcBef>
                        <a:spcAft>
                          <a:spcPts val="0"/>
                        </a:spcAft>
                        <a:buNone/>
                      </a:pPr>
                      <a:r>
                        <a:rPr lang="en-US" sz="1200">
                          <a:latin typeface="Calibri"/>
                          <a:ea typeface="Calibri"/>
                          <a:cs typeface="Calibri"/>
                          <a:sym typeface="Calibri"/>
                        </a:rPr>
                        <a:t>2</a:t>
                      </a:r>
                      <a:endParaRPr sz="1200">
                        <a:latin typeface="Calibri"/>
                        <a:ea typeface="Calibri"/>
                        <a:cs typeface="Calibri"/>
                        <a:sym typeface="Calibri"/>
                      </a:endParaRPr>
                    </a:p>
                  </a:txBody>
                  <a:tcPr marL="28575" marR="28575" marT="19050" marB="19050" anchor="ctr">
                    <a:lnL w="6350" cap="flat" cmpd="sng">
                      <a:solidFill>
                        <a:srgbClr val="CCCCCC"/>
                      </a:solidFill>
                      <a:prstDash val="solid"/>
                      <a:round/>
                      <a:headEnd type="none" w="sm" len="sm"/>
                      <a:tailEnd type="none" w="sm" len="sm"/>
                    </a:lnL>
                    <a:lnR w="6350" cap="flat" cmpd="sng">
                      <a:solidFill>
                        <a:srgbClr val="CCCCCC"/>
                      </a:solidFill>
                      <a:prstDash val="solid"/>
                      <a:round/>
                      <a:headEnd type="none" w="sm" len="sm"/>
                      <a:tailEnd type="none" w="sm" len="sm"/>
                    </a:lnR>
                    <a:lnT w="6350" cap="flat" cmpd="sng">
                      <a:solidFill>
                        <a:srgbClr val="CCCCCC"/>
                      </a:solidFill>
                      <a:prstDash val="solid"/>
                      <a:round/>
                      <a:headEnd type="none" w="sm" len="sm"/>
                      <a:tailEnd type="none" w="sm" len="sm"/>
                    </a:lnT>
                    <a:lnB w="6350" cap="flat" cmpd="sng">
                      <a:solidFill>
                        <a:srgbClr val="CCCCCC"/>
                      </a:solidFill>
                      <a:prstDash val="solid"/>
                      <a:round/>
                      <a:headEnd type="none" w="sm" len="sm"/>
                      <a:tailEnd type="none" w="sm" len="sm"/>
                    </a:lnB>
                    <a:solidFill>
                      <a:srgbClr val="A4C2F4"/>
                    </a:solidFill>
                  </a:tcPr>
                </a:tc>
                <a:tc>
                  <a:txBody>
                    <a:bodyPr/>
                    <a:lstStyle/>
                    <a:p>
                      <a:pPr marL="0" lvl="0" indent="0" algn="ctr" rtl="0">
                        <a:lnSpc>
                          <a:spcPct val="115000"/>
                        </a:lnSpc>
                        <a:spcBef>
                          <a:spcPts val="0"/>
                        </a:spcBef>
                        <a:spcAft>
                          <a:spcPts val="0"/>
                        </a:spcAft>
                        <a:buNone/>
                      </a:pPr>
                      <a:r>
                        <a:rPr lang="en-US" sz="1200">
                          <a:latin typeface="Calibri"/>
                          <a:ea typeface="Calibri"/>
                          <a:cs typeface="Calibri"/>
                          <a:sym typeface="Calibri"/>
                        </a:rPr>
                        <a:t>IV8</a:t>
                      </a:r>
                      <a:endParaRPr sz="1200">
                        <a:latin typeface="Calibri"/>
                        <a:ea typeface="Calibri"/>
                        <a:cs typeface="Calibri"/>
                        <a:sym typeface="Calibri"/>
                      </a:endParaRPr>
                    </a:p>
                  </a:txBody>
                  <a:tcPr marL="28575" marR="28575" marT="19050" marB="19050" anchor="ctr">
                    <a:lnL w="6350" cap="flat" cmpd="sng">
                      <a:solidFill>
                        <a:srgbClr val="CCCCCC"/>
                      </a:solidFill>
                      <a:prstDash val="solid"/>
                      <a:round/>
                      <a:headEnd type="none" w="sm" len="sm"/>
                      <a:tailEnd type="none" w="sm" len="sm"/>
                    </a:lnL>
                    <a:lnR w="6350" cap="flat" cmpd="sng">
                      <a:solidFill>
                        <a:srgbClr val="CCCCCC"/>
                      </a:solidFill>
                      <a:prstDash val="solid"/>
                      <a:round/>
                      <a:headEnd type="none" w="sm" len="sm"/>
                      <a:tailEnd type="none" w="sm" len="sm"/>
                    </a:lnR>
                    <a:lnT w="6350" cap="flat" cmpd="sng">
                      <a:solidFill>
                        <a:srgbClr val="CCCCCC"/>
                      </a:solidFill>
                      <a:prstDash val="solid"/>
                      <a:round/>
                      <a:headEnd type="none" w="sm" len="sm"/>
                      <a:tailEnd type="none" w="sm" len="sm"/>
                    </a:lnT>
                    <a:lnB w="6350" cap="flat" cmpd="sng">
                      <a:solidFill>
                        <a:srgbClr val="CCCCCC"/>
                      </a:solidFill>
                      <a:prstDash val="solid"/>
                      <a:round/>
                      <a:headEnd type="none" w="sm" len="sm"/>
                      <a:tailEnd type="none" w="sm" len="sm"/>
                    </a:lnB>
                    <a:solidFill>
                      <a:srgbClr val="A4C2F4"/>
                    </a:solidFill>
                  </a:tcPr>
                </a:tc>
                <a:tc>
                  <a:txBody>
                    <a:bodyPr/>
                    <a:lstStyle/>
                    <a:p>
                      <a:pPr marL="0" lvl="0" indent="0" algn="ctr" rtl="0">
                        <a:lnSpc>
                          <a:spcPct val="115000"/>
                        </a:lnSpc>
                        <a:spcBef>
                          <a:spcPts val="0"/>
                        </a:spcBef>
                        <a:spcAft>
                          <a:spcPts val="0"/>
                        </a:spcAft>
                        <a:buNone/>
                      </a:pPr>
                      <a:r>
                        <a:rPr lang="en-US" sz="1200">
                          <a:latin typeface="Calibri"/>
                          <a:ea typeface="Calibri"/>
                          <a:cs typeface="Calibri"/>
                          <a:sym typeface="Calibri"/>
                        </a:rPr>
                        <a:t>Risk Assessment(Research)</a:t>
                      </a:r>
                      <a:endParaRPr sz="1200">
                        <a:latin typeface="Calibri"/>
                        <a:ea typeface="Calibri"/>
                        <a:cs typeface="Calibri"/>
                        <a:sym typeface="Calibri"/>
                      </a:endParaRPr>
                    </a:p>
                  </a:txBody>
                  <a:tcPr marL="28575" marR="28575" marT="19050" marB="19050" anchor="ctr">
                    <a:lnL w="6350" cap="flat" cmpd="sng">
                      <a:solidFill>
                        <a:srgbClr val="CCCCCC"/>
                      </a:solidFill>
                      <a:prstDash val="solid"/>
                      <a:round/>
                      <a:headEnd type="none" w="sm" len="sm"/>
                      <a:tailEnd type="none" w="sm" len="sm"/>
                    </a:lnL>
                    <a:lnR w="6350" cap="flat" cmpd="sng">
                      <a:solidFill>
                        <a:srgbClr val="CCCCCC"/>
                      </a:solidFill>
                      <a:prstDash val="solid"/>
                      <a:round/>
                      <a:headEnd type="none" w="sm" len="sm"/>
                      <a:tailEnd type="none" w="sm" len="sm"/>
                    </a:lnR>
                    <a:lnT w="6350" cap="flat" cmpd="sng">
                      <a:solidFill>
                        <a:srgbClr val="CCCCCC"/>
                      </a:solidFill>
                      <a:prstDash val="solid"/>
                      <a:round/>
                      <a:headEnd type="none" w="sm" len="sm"/>
                      <a:tailEnd type="none" w="sm" len="sm"/>
                    </a:lnT>
                    <a:lnB w="6350" cap="flat" cmpd="sng">
                      <a:solidFill>
                        <a:srgbClr val="CCCCCC"/>
                      </a:solidFill>
                      <a:prstDash val="solid"/>
                      <a:round/>
                      <a:headEnd type="none" w="sm" len="sm"/>
                      <a:tailEnd type="none" w="sm" len="sm"/>
                    </a:lnB>
                    <a:solidFill>
                      <a:srgbClr val="A4C2F4"/>
                    </a:solidFill>
                  </a:tcPr>
                </a:tc>
                <a:tc>
                  <a:txBody>
                    <a:bodyPr/>
                    <a:lstStyle/>
                    <a:p>
                      <a:pPr marL="0" lvl="0" indent="0" algn="ctr" rtl="0">
                        <a:lnSpc>
                          <a:spcPct val="115000"/>
                        </a:lnSpc>
                        <a:spcBef>
                          <a:spcPts val="0"/>
                        </a:spcBef>
                        <a:spcAft>
                          <a:spcPts val="0"/>
                        </a:spcAft>
                        <a:buNone/>
                      </a:pPr>
                      <a:r>
                        <a:rPr lang="en-US" sz="1200">
                          <a:latin typeface="Calibri"/>
                          <a:ea typeface="Calibri"/>
                          <a:cs typeface="Calibri"/>
                          <a:sym typeface="Calibri"/>
                        </a:rPr>
                        <a:t>Novice Investor</a:t>
                      </a:r>
                      <a:endParaRPr sz="1200">
                        <a:latin typeface="Calibri"/>
                        <a:ea typeface="Calibri"/>
                        <a:cs typeface="Calibri"/>
                        <a:sym typeface="Calibri"/>
                      </a:endParaRPr>
                    </a:p>
                  </a:txBody>
                  <a:tcPr marL="28575" marR="28575" marT="19050" marB="19050" anchor="ctr">
                    <a:lnL w="6350" cap="flat" cmpd="sng">
                      <a:solidFill>
                        <a:srgbClr val="CCCCCC"/>
                      </a:solidFill>
                      <a:prstDash val="solid"/>
                      <a:round/>
                      <a:headEnd type="none" w="sm" len="sm"/>
                      <a:tailEnd type="none" w="sm" len="sm"/>
                    </a:lnL>
                    <a:lnR w="6350" cap="flat" cmpd="sng">
                      <a:solidFill>
                        <a:srgbClr val="CCCCCC"/>
                      </a:solidFill>
                      <a:prstDash val="solid"/>
                      <a:round/>
                      <a:headEnd type="none" w="sm" len="sm"/>
                      <a:tailEnd type="none" w="sm" len="sm"/>
                    </a:lnR>
                    <a:lnT w="6350" cap="flat" cmpd="sng">
                      <a:solidFill>
                        <a:srgbClr val="CCCCCC"/>
                      </a:solidFill>
                      <a:prstDash val="solid"/>
                      <a:round/>
                      <a:headEnd type="none" w="sm" len="sm"/>
                      <a:tailEnd type="none" w="sm" len="sm"/>
                    </a:lnT>
                    <a:lnB w="6350" cap="flat" cmpd="sng">
                      <a:solidFill>
                        <a:srgbClr val="CCCCCC"/>
                      </a:solidFill>
                      <a:prstDash val="solid"/>
                      <a:round/>
                      <a:headEnd type="none" w="sm" len="sm"/>
                      <a:tailEnd type="none" w="sm" len="sm"/>
                    </a:lnB>
                    <a:solidFill>
                      <a:srgbClr val="A4C2F4"/>
                    </a:solidFill>
                  </a:tcPr>
                </a:tc>
                <a:tc>
                  <a:txBody>
                    <a:bodyPr/>
                    <a:lstStyle/>
                    <a:p>
                      <a:pPr marL="0" lvl="0" indent="0" algn="ctr" rtl="0">
                        <a:lnSpc>
                          <a:spcPct val="115000"/>
                        </a:lnSpc>
                        <a:spcBef>
                          <a:spcPts val="0"/>
                        </a:spcBef>
                        <a:spcAft>
                          <a:spcPts val="0"/>
                        </a:spcAft>
                        <a:buNone/>
                      </a:pPr>
                      <a:r>
                        <a:rPr lang="en-US" sz="1200">
                          <a:latin typeface="Calibri"/>
                          <a:ea typeface="Calibri"/>
                          <a:cs typeface="Calibri"/>
                          <a:sym typeface="Calibri"/>
                        </a:rPr>
                        <a:t>to understand daily risk index</a:t>
                      </a:r>
                      <a:endParaRPr sz="1200">
                        <a:latin typeface="Calibri"/>
                        <a:ea typeface="Calibri"/>
                        <a:cs typeface="Calibri"/>
                        <a:sym typeface="Calibri"/>
                      </a:endParaRPr>
                    </a:p>
                  </a:txBody>
                  <a:tcPr marL="28575" marR="28575" marT="19050" marB="19050" anchor="ctr">
                    <a:lnL w="6350" cap="flat" cmpd="sng">
                      <a:solidFill>
                        <a:srgbClr val="CCCCCC"/>
                      </a:solidFill>
                      <a:prstDash val="solid"/>
                      <a:round/>
                      <a:headEnd type="none" w="sm" len="sm"/>
                      <a:tailEnd type="none" w="sm" len="sm"/>
                    </a:lnL>
                    <a:lnR w="6350" cap="flat" cmpd="sng">
                      <a:solidFill>
                        <a:srgbClr val="CCCCCC"/>
                      </a:solidFill>
                      <a:prstDash val="solid"/>
                      <a:round/>
                      <a:headEnd type="none" w="sm" len="sm"/>
                      <a:tailEnd type="none" w="sm" len="sm"/>
                    </a:lnR>
                    <a:lnT w="6350" cap="flat" cmpd="sng">
                      <a:solidFill>
                        <a:srgbClr val="CCCCCC"/>
                      </a:solidFill>
                      <a:prstDash val="solid"/>
                      <a:round/>
                      <a:headEnd type="none" w="sm" len="sm"/>
                      <a:tailEnd type="none" w="sm" len="sm"/>
                    </a:lnT>
                    <a:lnB w="6350" cap="flat" cmpd="sng">
                      <a:solidFill>
                        <a:srgbClr val="CCCCCC"/>
                      </a:solidFill>
                      <a:prstDash val="solid"/>
                      <a:round/>
                      <a:headEnd type="none" w="sm" len="sm"/>
                      <a:tailEnd type="none" w="sm" len="sm"/>
                    </a:lnB>
                    <a:solidFill>
                      <a:srgbClr val="A4C2F4"/>
                    </a:solidFill>
                  </a:tcPr>
                </a:tc>
                <a:tc>
                  <a:txBody>
                    <a:bodyPr/>
                    <a:lstStyle/>
                    <a:p>
                      <a:pPr marL="0" lvl="0" indent="0" algn="ctr" rtl="0">
                        <a:lnSpc>
                          <a:spcPct val="115000"/>
                        </a:lnSpc>
                        <a:spcBef>
                          <a:spcPts val="0"/>
                        </a:spcBef>
                        <a:spcAft>
                          <a:spcPts val="0"/>
                        </a:spcAft>
                        <a:buNone/>
                      </a:pPr>
                      <a:r>
                        <a:rPr lang="en-US" sz="1200">
                          <a:latin typeface="Calibri"/>
                          <a:ea typeface="Calibri"/>
                          <a:cs typeface="Calibri"/>
                          <a:sym typeface="Calibri"/>
                        </a:rPr>
                        <a:t>I measure my improvement</a:t>
                      </a:r>
                      <a:endParaRPr sz="1200">
                        <a:latin typeface="Calibri"/>
                        <a:ea typeface="Calibri"/>
                        <a:cs typeface="Calibri"/>
                        <a:sym typeface="Calibri"/>
                      </a:endParaRPr>
                    </a:p>
                  </a:txBody>
                  <a:tcPr marL="28575" marR="28575" marT="19050" marB="19050" anchor="ctr">
                    <a:lnL w="6350" cap="flat" cmpd="sng">
                      <a:solidFill>
                        <a:srgbClr val="CCCCCC"/>
                      </a:solidFill>
                      <a:prstDash val="solid"/>
                      <a:round/>
                      <a:headEnd type="none" w="sm" len="sm"/>
                      <a:tailEnd type="none" w="sm" len="sm"/>
                    </a:lnL>
                    <a:lnR w="6350" cap="flat" cmpd="sng">
                      <a:solidFill>
                        <a:srgbClr val="CCCCCC"/>
                      </a:solidFill>
                      <a:prstDash val="solid"/>
                      <a:round/>
                      <a:headEnd type="none" w="sm" len="sm"/>
                      <a:tailEnd type="none" w="sm" len="sm"/>
                    </a:lnR>
                    <a:lnT w="6350" cap="flat" cmpd="sng">
                      <a:solidFill>
                        <a:srgbClr val="CCCCCC"/>
                      </a:solidFill>
                      <a:prstDash val="solid"/>
                      <a:round/>
                      <a:headEnd type="none" w="sm" len="sm"/>
                      <a:tailEnd type="none" w="sm" len="sm"/>
                    </a:lnT>
                    <a:lnB w="6350" cap="flat" cmpd="sng">
                      <a:solidFill>
                        <a:srgbClr val="CCCCCC"/>
                      </a:solidFill>
                      <a:prstDash val="solid"/>
                      <a:round/>
                      <a:headEnd type="none" w="sm" len="sm"/>
                      <a:tailEnd type="none" w="sm" len="sm"/>
                    </a:lnB>
                    <a:solidFill>
                      <a:srgbClr val="A4C2F4"/>
                    </a:solidFill>
                  </a:tcPr>
                </a:tc>
                <a:extLst>
                  <a:ext uri="{0D108BD9-81ED-4DB2-BD59-A6C34878D82A}">
                    <a16:rowId xmlns:a16="http://schemas.microsoft.com/office/drawing/2014/main" val="10001"/>
                  </a:ext>
                </a:extLst>
              </a:tr>
              <a:tr h="706375">
                <a:tc>
                  <a:txBody>
                    <a:bodyPr/>
                    <a:lstStyle/>
                    <a:p>
                      <a:pPr marL="0" lvl="0" indent="0" algn="ctr" rtl="0">
                        <a:lnSpc>
                          <a:spcPct val="115000"/>
                        </a:lnSpc>
                        <a:spcBef>
                          <a:spcPts val="0"/>
                        </a:spcBef>
                        <a:spcAft>
                          <a:spcPts val="0"/>
                        </a:spcAft>
                        <a:buNone/>
                      </a:pPr>
                      <a:r>
                        <a:rPr lang="en-US" sz="1200">
                          <a:latin typeface="Calibri"/>
                          <a:ea typeface="Calibri"/>
                          <a:cs typeface="Calibri"/>
                          <a:sym typeface="Calibri"/>
                        </a:rPr>
                        <a:t>3</a:t>
                      </a:r>
                      <a:endParaRPr sz="1200">
                        <a:latin typeface="Calibri"/>
                        <a:ea typeface="Calibri"/>
                        <a:cs typeface="Calibri"/>
                        <a:sym typeface="Calibri"/>
                      </a:endParaRPr>
                    </a:p>
                  </a:txBody>
                  <a:tcPr marL="28575" marR="28575" marT="19050" marB="19050" anchor="ctr">
                    <a:lnL w="6350" cap="flat" cmpd="sng">
                      <a:solidFill>
                        <a:srgbClr val="CCCCCC"/>
                      </a:solidFill>
                      <a:prstDash val="solid"/>
                      <a:round/>
                      <a:headEnd type="none" w="sm" len="sm"/>
                      <a:tailEnd type="none" w="sm" len="sm"/>
                    </a:lnL>
                    <a:lnR w="6350" cap="flat" cmpd="sng">
                      <a:solidFill>
                        <a:srgbClr val="CCCCCC"/>
                      </a:solidFill>
                      <a:prstDash val="solid"/>
                      <a:round/>
                      <a:headEnd type="none" w="sm" len="sm"/>
                      <a:tailEnd type="none" w="sm" len="sm"/>
                    </a:lnR>
                    <a:lnT w="6350" cap="flat" cmpd="sng">
                      <a:solidFill>
                        <a:srgbClr val="CCCCCC"/>
                      </a:solidFill>
                      <a:prstDash val="solid"/>
                      <a:round/>
                      <a:headEnd type="none" w="sm" len="sm"/>
                      <a:tailEnd type="none" w="sm" len="sm"/>
                    </a:lnT>
                    <a:lnB w="6350" cap="flat" cmpd="sng">
                      <a:solidFill>
                        <a:srgbClr val="CCCCCC"/>
                      </a:solidFill>
                      <a:prstDash val="solid"/>
                      <a:round/>
                      <a:headEnd type="none" w="sm" len="sm"/>
                      <a:tailEnd type="none" w="sm" len="sm"/>
                    </a:lnB>
                    <a:solidFill>
                      <a:srgbClr val="A4C2F4"/>
                    </a:solidFill>
                  </a:tcPr>
                </a:tc>
                <a:tc>
                  <a:txBody>
                    <a:bodyPr/>
                    <a:lstStyle/>
                    <a:p>
                      <a:pPr marL="0" lvl="0" indent="0" algn="ctr" rtl="0">
                        <a:lnSpc>
                          <a:spcPct val="115000"/>
                        </a:lnSpc>
                        <a:spcBef>
                          <a:spcPts val="0"/>
                        </a:spcBef>
                        <a:spcAft>
                          <a:spcPts val="0"/>
                        </a:spcAft>
                        <a:buNone/>
                      </a:pPr>
                      <a:r>
                        <a:rPr lang="en-US" sz="1200">
                          <a:latin typeface="Calibri"/>
                          <a:ea typeface="Calibri"/>
                          <a:cs typeface="Calibri"/>
                          <a:sym typeface="Calibri"/>
                        </a:rPr>
                        <a:t>5</a:t>
                      </a:r>
                      <a:endParaRPr sz="1200">
                        <a:latin typeface="Calibri"/>
                        <a:ea typeface="Calibri"/>
                        <a:cs typeface="Calibri"/>
                        <a:sym typeface="Calibri"/>
                      </a:endParaRPr>
                    </a:p>
                  </a:txBody>
                  <a:tcPr marL="28575" marR="28575" marT="19050" marB="19050" anchor="ctr">
                    <a:lnL w="6350" cap="flat" cmpd="sng">
                      <a:solidFill>
                        <a:srgbClr val="CCCCCC"/>
                      </a:solidFill>
                      <a:prstDash val="solid"/>
                      <a:round/>
                      <a:headEnd type="none" w="sm" len="sm"/>
                      <a:tailEnd type="none" w="sm" len="sm"/>
                    </a:lnL>
                    <a:lnR w="6350" cap="flat" cmpd="sng">
                      <a:solidFill>
                        <a:srgbClr val="CCCCCC"/>
                      </a:solidFill>
                      <a:prstDash val="solid"/>
                      <a:round/>
                      <a:headEnd type="none" w="sm" len="sm"/>
                      <a:tailEnd type="none" w="sm" len="sm"/>
                    </a:lnR>
                    <a:lnT w="6350" cap="flat" cmpd="sng">
                      <a:solidFill>
                        <a:srgbClr val="CCCCCC"/>
                      </a:solidFill>
                      <a:prstDash val="solid"/>
                      <a:round/>
                      <a:headEnd type="none" w="sm" len="sm"/>
                      <a:tailEnd type="none" w="sm" len="sm"/>
                    </a:lnT>
                    <a:lnB w="6350" cap="flat" cmpd="sng">
                      <a:solidFill>
                        <a:srgbClr val="CCCCCC"/>
                      </a:solidFill>
                      <a:prstDash val="solid"/>
                      <a:round/>
                      <a:headEnd type="none" w="sm" len="sm"/>
                      <a:tailEnd type="none" w="sm" len="sm"/>
                    </a:lnB>
                    <a:solidFill>
                      <a:srgbClr val="A4C2F4"/>
                    </a:solidFill>
                  </a:tcPr>
                </a:tc>
                <a:tc>
                  <a:txBody>
                    <a:bodyPr/>
                    <a:lstStyle/>
                    <a:p>
                      <a:pPr marL="0" lvl="0" indent="0" algn="ctr" rtl="0">
                        <a:lnSpc>
                          <a:spcPct val="115000"/>
                        </a:lnSpc>
                        <a:spcBef>
                          <a:spcPts val="0"/>
                        </a:spcBef>
                        <a:spcAft>
                          <a:spcPts val="0"/>
                        </a:spcAft>
                        <a:buNone/>
                      </a:pPr>
                      <a:r>
                        <a:rPr lang="en-US" sz="1200">
                          <a:latin typeface="Calibri"/>
                          <a:ea typeface="Calibri"/>
                          <a:cs typeface="Calibri"/>
                          <a:sym typeface="Calibri"/>
                        </a:rPr>
                        <a:t>IV9</a:t>
                      </a:r>
                      <a:endParaRPr sz="1200">
                        <a:latin typeface="Calibri"/>
                        <a:ea typeface="Calibri"/>
                        <a:cs typeface="Calibri"/>
                        <a:sym typeface="Calibri"/>
                      </a:endParaRPr>
                    </a:p>
                  </a:txBody>
                  <a:tcPr marL="28575" marR="28575" marT="19050" marB="19050" anchor="ctr">
                    <a:lnL w="6350" cap="flat" cmpd="sng">
                      <a:solidFill>
                        <a:srgbClr val="CCCCCC"/>
                      </a:solidFill>
                      <a:prstDash val="solid"/>
                      <a:round/>
                      <a:headEnd type="none" w="sm" len="sm"/>
                      <a:tailEnd type="none" w="sm" len="sm"/>
                    </a:lnL>
                    <a:lnR w="6350" cap="flat" cmpd="sng">
                      <a:solidFill>
                        <a:srgbClr val="CCCCCC"/>
                      </a:solidFill>
                      <a:prstDash val="solid"/>
                      <a:round/>
                      <a:headEnd type="none" w="sm" len="sm"/>
                      <a:tailEnd type="none" w="sm" len="sm"/>
                    </a:lnR>
                    <a:lnT w="6350" cap="flat" cmpd="sng">
                      <a:solidFill>
                        <a:srgbClr val="CCCCCC"/>
                      </a:solidFill>
                      <a:prstDash val="solid"/>
                      <a:round/>
                      <a:headEnd type="none" w="sm" len="sm"/>
                      <a:tailEnd type="none" w="sm" len="sm"/>
                    </a:lnT>
                    <a:lnB w="6350" cap="flat" cmpd="sng">
                      <a:solidFill>
                        <a:srgbClr val="CCCCCC"/>
                      </a:solidFill>
                      <a:prstDash val="solid"/>
                      <a:round/>
                      <a:headEnd type="none" w="sm" len="sm"/>
                      <a:tailEnd type="none" w="sm" len="sm"/>
                    </a:lnB>
                    <a:solidFill>
                      <a:srgbClr val="A4C2F4"/>
                    </a:solidFill>
                  </a:tcPr>
                </a:tc>
                <a:tc>
                  <a:txBody>
                    <a:bodyPr/>
                    <a:lstStyle/>
                    <a:p>
                      <a:pPr marL="0" lvl="0" indent="0" algn="ctr" rtl="0">
                        <a:lnSpc>
                          <a:spcPct val="115000"/>
                        </a:lnSpc>
                        <a:spcBef>
                          <a:spcPts val="0"/>
                        </a:spcBef>
                        <a:spcAft>
                          <a:spcPts val="0"/>
                        </a:spcAft>
                        <a:buNone/>
                      </a:pPr>
                      <a:r>
                        <a:rPr lang="en-US" sz="1200">
                          <a:latin typeface="Calibri"/>
                          <a:ea typeface="Calibri"/>
                          <a:cs typeface="Calibri"/>
                          <a:sym typeface="Calibri"/>
                        </a:rPr>
                        <a:t>Trading Engine</a:t>
                      </a:r>
                      <a:endParaRPr sz="1200">
                        <a:latin typeface="Calibri"/>
                        <a:ea typeface="Calibri"/>
                        <a:cs typeface="Calibri"/>
                        <a:sym typeface="Calibri"/>
                      </a:endParaRPr>
                    </a:p>
                  </a:txBody>
                  <a:tcPr marL="28575" marR="28575" marT="19050" marB="19050" anchor="ctr">
                    <a:lnL w="6350" cap="flat" cmpd="sng">
                      <a:solidFill>
                        <a:srgbClr val="CCCCCC"/>
                      </a:solidFill>
                      <a:prstDash val="solid"/>
                      <a:round/>
                      <a:headEnd type="none" w="sm" len="sm"/>
                      <a:tailEnd type="none" w="sm" len="sm"/>
                    </a:lnL>
                    <a:lnR w="6350" cap="flat" cmpd="sng">
                      <a:solidFill>
                        <a:srgbClr val="CCCCCC"/>
                      </a:solidFill>
                      <a:prstDash val="solid"/>
                      <a:round/>
                      <a:headEnd type="none" w="sm" len="sm"/>
                      <a:tailEnd type="none" w="sm" len="sm"/>
                    </a:lnR>
                    <a:lnT w="6350" cap="flat" cmpd="sng">
                      <a:solidFill>
                        <a:srgbClr val="CCCCCC"/>
                      </a:solidFill>
                      <a:prstDash val="solid"/>
                      <a:round/>
                      <a:headEnd type="none" w="sm" len="sm"/>
                      <a:tailEnd type="none" w="sm" len="sm"/>
                    </a:lnT>
                    <a:lnB w="6350" cap="flat" cmpd="sng">
                      <a:solidFill>
                        <a:srgbClr val="CCCCCC"/>
                      </a:solidFill>
                      <a:prstDash val="solid"/>
                      <a:round/>
                      <a:headEnd type="none" w="sm" len="sm"/>
                      <a:tailEnd type="none" w="sm" len="sm"/>
                    </a:lnB>
                    <a:solidFill>
                      <a:srgbClr val="A4C2F4"/>
                    </a:solidFill>
                  </a:tcPr>
                </a:tc>
                <a:tc>
                  <a:txBody>
                    <a:bodyPr/>
                    <a:lstStyle/>
                    <a:p>
                      <a:pPr marL="0" lvl="0" indent="0" algn="ctr" rtl="0">
                        <a:lnSpc>
                          <a:spcPct val="115000"/>
                        </a:lnSpc>
                        <a:spcBef>
                          <a:spcPts val="0"/>
                        </a:spcBef>
                        <a:spcAft>
                          <a:spcPts val="0"/>
                        </a:spcAft>
                        <a:buNone/>
                      </a:pPr>
                      <a:r>
                        <a:rPr lang="en-US" sz="1200">
                          <a:latin typeface="Calibri"/>
                          <a:ea typeface="Calibri"/>
                          <a:cs typeface="Calibri"/>
                          <a:sym typeface="Calibri"/>
                        </a:rPr>
                        <a:t>Novice Investor</a:t>
                      </a:r>
                      <a:endParaRPr sz="1200">
                        <a:latin typeface="Calibri"/>
                        <a:ea typeface="Calibri"/>
                        <a:cs typeface="Calibri"/>
                        <a:sym typeface="Calibri"/>
                      </a:endParaRPr>
                    </a:p>
                  </a:txBody>
                  <a:tcPr marL="28575" marR="28575" marT="19050" marB="19050" anchor="ctr">
                    <a:lnL w="6350" cap="flat" cmpd="sng">
                      <a:solidFill>
                        <a:srgbClr val="CCCCCC"/>
                      </a:solidFill>
                      <a:prstDash val="solid"/>
                      <a:round/>
                      <a:headEnd type="none" w="sm" len="sm"/>
                      <a:tailEnd type="none" w="sm" len="sm"/>
                    </a:lnL>
                    <a:lnR w="6350" cap="flat" cmpd="sng">
                      <a:solidFill>
                        <a:srgbClr val="CCCCCC"/>
                      </a:solidFill>
                      <a:prstDash val="solid"/>
                      <a:round/>
                      <a:headEnd type="none" w="sm" len="sm"/>
                      <a:tailEnd type="none" w="sm" len="sm"/>
                    </a:lnR>
                    <a:lnT w="6350" cap="flat" cmpd="sng">
                      <a:solidFill>
                        <a:srgbClr val="CCCCCC"/>
                      </a:solidFill>
                      <a:prstDash val="solid"/>
                      <a:round/>
                      <a:headEnd type="none" w="sm" len="sm"/>
                      <a:tailEnd type="none" w="sm" len="sm"/>
                    </a:lnT>
                    <a:lnB w="6350" cap="flat" cmpd="sng">
                      <a:solidFill>
                        <a:srgbClr val="CCCCCC"/>
                      </a:solidFill>
                      <a:prstDash val="solid"/>
                      <a:round/>
                      <a:headEnd type="none" w="sm" len="sm"/>
                      <a:tailEnd type="none" w="sm" len="sm"/>
                    </a:lnB>
                    <a:solidFill>
                      <a:srgbClr val="A4C2F4"/>
                    </a:solidFill>
                  </a:tcPr>
                </a:tc>
                <a:tc>
                  <a:txBody>
                    <a:bodyPr/>
                    <a:lstStyle/>
                    <a:p>
                      <a:pPr marL="0" lvl="0" indent="0" algn="ctr" rtl="0">
                        <a:lnSpc>
                          <a:spcPct val="115000"/>
                        </a:lnSpc>
                        <a:spcBef>
                          <a:spcPts val="0"/>
                        </a:spcBef>
                        <a:spcAft>
                          <a:spcPts val="0"/>
                        </a:spcAft>
                        <a:buNone/>
                      </a:pPr>
                      <a:r>
                        <a:rPr lang="en-US" sz="1200">
                          <a:latin typeface="Calibri"/>
                          <a:ea typeface="Calibri"/>
                          <a:cs typeface="Calibri"/>
                          <a:sym typeface="Calibri"/>
                        </a:rPr>
                        <a:t>to buy and Sell Stocks in Smaller Quantities</a:t>
                      </a:r>
                      <a:endParaRPr sz="1200">
                        <a:latin typeface="Calibri"/>
                        <a:ea typeface="Calibri"/>
                        <a:cs typeface="Calibri"/>
                        <a:sym typeface="Calibri"/>
                      </a:endParaRPr>
                    </a:p>
                  </a:txBody>
                  <a:tcPr marL="28575" marR="28575" marT="19050" marB="19050" anchor="ctr">
                    <a:lnL w="6350" cap="flat" cmpd="sng">
                      <a:solidFill>
                        <a:srgbClr val="CCCCCC"/>
                      </a:solidFill>
                      <a:prstDash val="solid"/>
                      <a:round/>
                      <a:headEnd type="none" w="sm" len="sm"/>
                      <a:tailEnd type="none" w="sm" len="sm"/>
                    </a:lnL>
                    <a:lnR w="6350" cap="flat" cmpd="sng">
                      <a:solidFill>
                        <a:srgbClr val="CCCCCC"/>
                      </a:solidFill>
                      <a:prstDash val="solid"/>
                      <a:round/>
                      <a:headEnd type="none" w="sm" len="sm"/>
                      <a:tailEnd type="none" w="sm" len="sm"/>
                    </a:lnR>
                    <a:lnT w="6350" cap="flat" cmpd="sng">
                      <a:solidFill>
                        <a:srgbClr val="CCCCCC"/>
                      </a:solidFill>
                      <a:prstDash val="solid"/>
                      <a:round/>
                      <a:headEnd type="none" w="sm" len="sm"/>
                      <a:tailEnd type="none" w="sm" len="sm"/>
                    </a:lnT>
                    <a:lnB w="6350" cap="flat" cmpd="sng">
                      <a:solidFill>
                        <a:srgbClr val="CCCCCC"/>
                      </a:solidFill>
                      <a:prstDash val="solid"/>
                      <a:round/>
                      <a:headEnd type="none" w="sm" len="sm"/>
                      <a:tailEnd type="none" w="sm" len="sm"/>
                    </a:lnB>
                    <a:solidFill>
                      <a:srgbClr val="A4C2F4"/>
                    </a:solidFill>
                  </a:tcPr>
                </a:tc>
                <a:tc>
                  <a:txBody>
                    <a:bodyPr/>
                    <a:lstStyle/>
                    <a:p>
                      <a:pPr marL="0" lvl="0" indent="0" algn="ctr" rtl="0">
                        <a:lnSpc>
                          <a:spcPct val="115000"/>
                        </a:lnSpc>
                        <a:spcBef>
                          <a:spcPts val="0"/>
                        </a:spcBef>
                        <a:spcAft>
                          <a:spcPts val="0"/>
                        </a:spcAft>
                        <a:buNone/>
                      </a:pPr>
                      <a:r>
                        <a:rPr lang="en-US" sz="1200">
                          <a:latin typeface="Calibri"/>
                          <a:ea typeface="Calibri"/>
                          <a:cs typeface="Calibri"/>
                          <a:sym typeface="Calibri"/>
                        </a:rPr>
                        <a:t>i can learn placing orders in real markets</a:t>
                      </a:r>
                      <a:endParaRPr sz="1200">
                        <a:latin typeface="Calibri"/>
                        <a:ea typeface="Calibri"/>
                        <a:cs typeface="Calibri"/>
                        <a:sym typeface="Calibri"/>
                      </a:endParaRPr>
                    </a:p>
                  </a:txBody>
                  <a:tcPr marL="28575" marR="28575" marT="19050" marB="19050" anchor="ctr">
                    <a:lnL w="6350" cap="flat" cmpd="sng">
                      <a:solidFill>
                        <a:srgbClr val="CCCCCC"/>
                      </a:solidFill>
                      <a:prstDash val="solid"/>
                      <a:round/>
                      <a:headEnd type="none" w="sm" len="sm"/>
                      <a:tailEnd type="none" w="sm" len="sm"/>
                    </a:lnL>
                    <a:lnR w="6350" cap="flat" cmpd="sng">
                      <a:solidFill>
                        <a:srgbClr val="CCCCCC"/>
                      </a:solidFill>
                      <a:prstDash val="solid"/>
                      <a:round/>
                      <a:headEnd type="none" w="sm" len="sm"/>
                      <a:tailEnd type="none" w="sm" len="sm"/>
                    </a:lnR>
                    <a:lnT w="6350" cap="flat" cmpd="sng">
                      <a:solidFill>
                        <a:srgbClr val="CCCCCC"/>
                      </a:solidFill>
                      <a:prstDash val="solid"/>
                      <a:round/>
                      <a:headEnd type="none" w="sm" len="sm"/>
                      <a:tailEnd type="none" w="sm" len="sm"/>
                    </a:lnT>
                    <a:lnB w="6350" cap="flat" cmpd="sng">
                      <a:solidFill>
                        <a:srgbClr val="CCCCCC"/>
                      </a:solidFill>
                      <a:prstDash val="solid"/>
                      <a:round/>
                      <a:headEnd type="none" w="sm" len="sm"/>
                      <a:tailEnd type="none" w="sm" len="sm"/>
                    </a:lnB>
                    <a:solidFill>
                      <a:srgbClr val="A4C2F4"/>
                    </a:solidFill>
                  </a:tcPr>
                </a:tc>
                <a:extLst>
                  <a:ext uri="{0D108BD9-81ED-4DB2-BD59-A6C34878D82A}">
                    <a16:rowId xmlns:a16="http://schemas.microsoft.com/office/drawing/2014/main" val="10002"/>
                  </a:ext>
                </a:extLst>
              </a:tr>
              <a:tr h="637850">
                <a:tc>
                  <a:txBody>
                    <a:bodyPr/>
                    <a:lstStyle/>
                    <a:p>
                      <a:pPr marL="0" lvl="0" indent="0" algn="ctr" rtl="0">
                        <a:lnSpc>
                          <a:spcPct val="115000"/>
                        </a:lnSpc>
                        <a:spcBef>
                          <a:spcPts val="0"/>
                        </a:spcBef>
                        <a:spcAft>
                          <a:spcPts val="0"/>
                        </a:spcAft>
                        <a:buNone/>
                      </a:pPr>
                      <a:r>
                        <a:rPr lang="en-US" sz="1200">
                          <a:latin typeface="Calibri"/>
                          <a:ea typeface="Calibri"/>
                          <a:cs typeface="Calibri"/>
                          <a:sym typeface="Calibri"/>
                        </a:rPr>
                        <a:t>3</a:t>
                      </a:r>
                      <a:endParaRPr sz="1200">
                        <a:latin typeface="Calibri"/>
                        <a:ea typeface="Calibri"/>
                        <a:cs typeface="Calibri"/>
                        <a:sym typeface="Calibri"/>
                      </a:endParaRPr>
                    </a:p>
                  </a:txBody>
                  <a:tcPr marL="28575" marR="28575" marT="19050" marB="19050" anchor="ctr">
                    <a:lnL w="6350" cap="flat" cmpd="sng">
                      <a:solidFill>
                        <a:srgbClr val="CCCCCC"/>
                      </a:solidFill>
                      <a:prstDash val="solid"/>
                      <a:round/>
                      <a:headEnd type="none" w="sm" len="sm"/>
                      <a:tailEnd type="none" w="sm" len="sm"/>
                    </a:lnL>
                    <a:lnR w="6350" cap="flat" cmpd="sng">
                      <a:solidFill>
                        <a:srgbClr val="CCCCCC"/>
                      </a:solidFill>
                      <a:prstDash val="solid"/>
                      <a:round/>
                      <a:headEnd type="none" w="sm" len="sm"/>
                      <a:tailEnd type="none" w="sm" len="sm"/>
                    </a:lnR>
                    <a:lnT w="6350" cap="flat" cmpd="sng">
                      <a:solidFill>
                        <a:srgbClr val="CCCCCC"/>
                      </a:solidFill>
                      <a:prstDash val="solid"/>
                      <a:round/>
                      <a:headEnd type="none" w="sm" len="sm"/>
                      <a:tailEnd type="none" w="sm" len="sm"/>
                    </a:lnT>
                    <a:lnB w="6350" cap="flat" cmpd="sng">
                      <a:solidFill>
                        <a:srgbClr val="CCCCCC"/>
                      </a:solidFill>
                      <a:prstDash val="solid"/>
                      <a:round/>
                      <a:headEnd type="none" w="sm" len="sm"/>
                      <a:tailEnd type="none" w="sm" len="sm"/>
                    </a:lnB>
                    <a:solidFill>
                      <a:srgbClr val="A4C2F4"/>
                    </a:solidFill>
                  </a:tcPr>
                </a:tc>
                <a:tc>
                  <a:txBody>
                    <a:bodyPr/>
                    <a:lstStyle/>
                    <a:p>
                      <a:pPr marL="0" lvl="0" indent="0" algn="ctr" rtl="0">
                        <a:lnSpc>
                          <a:spcPct val="115000"/>
                        </a:lnSpc>
                        <a:spcBef>
                          <a:spcPts val="0"/>
                        </a:spcBef>
                        <a:spcAft>
                          <a:spcPts val="0"/>
                        </a:spcAft>
                        <a:buNone/>
                      </a:pPr>
                      <a:r>
                        <a:rPr lang="en-US" sz="1200">
                          <a:latin typeface="Calibri"/>
                          <a:ea typeface="Calibri"/>
                          <a:cs typeface="Calibri"/>
                          <a:sym typeface="Calibri"/>
                        </a:rPr>
                        <a:t>5</a:t>
                      </a:r>
                      <a:endParaRPr sz="1200">
                        <a:latin typeface="Calibri"/>
                        <a:ea typeface="Calibri"/>
                        <a:cs typeface="Calibri"/>
                        <a:sym typeface="Calibri"/>
                      </a:endParaRPr>
                    </a:p>
                  </a:txBody>
                  <a:tcPr marL="28575" marR="28575" marT="19050" marB="19050" anchor="ctr">
                    <a:lnL w="6350" cap="flat" cmpd="sng">
                      <a:solidFill>
                        <a:srgbClr val="CCCCCC"/>
                      </a:solidFill>
                      <a:prstDash val="solid"/>
                      <a:round/>
                      <a:headEnd type="none" w="sm" len="sm"/>
                      <a:tailEnd type="none" w="sm" len="sm"/>
                    </a:lnL>
                    <a:lnR w="6350" cap="flat" cmpd="sng">
                      <a:solidFill>
                        <a:srgbClr val="CCCCCC"/>
                      </a:solidFill>
                      <a:prstDash val="solid"/>
                      <a:round/>
                      <a:headEnd type="none" w="sm" len="sm"/>
                      <a:tailEnd type="none" w="sm" len="sm"/>
                    </a:lnR>
                    <a:lnT w="6350" cap="flat" cmpd="sng">
                      <a:solidFill>
                        <a:srgbClr val="CCCCCC"/>
                      </a:solidFill>
                      <a:prstDash val="solid"/>
                      <a:round/>
                      <a:headEnd type="none" w="sm" len="sm"/>
                      <a:tailEnd type="none" w="sm" len="sm"/>
                    </a:lnT>
                    <a:lnB w="6350" cap="flat" cmpd="sng">
                      <a:solidFill>
                        <a:srgbClr val="CCCCCC"/>
                      </a:solidFill>
                      <a:prstDash val="solid"/>
                      <a:round/>
                      <a:headEnd type="none" w="sm" len="sm"/>
                      <a:tailEnd type="none" w="sm" len="sm"/>
                    </a:lnB>
                    <a:solidFill>
                      <a:srgbClr val="A4C2F4"/>
                    </a:solidFill>
                  </a:tcPr>
                </a:tc>
                <a:tc>
                  <a:txBody>
                    <a:bodyPr/>
                    <a:lstStyle/>
                    <a:p>
                      <a:pPr marL="0" lvl="0" indent="0" algn="ctr" rtl="0">
                        <a:lnSpc>
                          <a:spcPct val="115000"/>
                        </a:lnSpc>
                        <a:spcBef>
                          <a:spcPts val="0"/>
                        </a:spcBef>
                        <a:spcAft>
                          <a:spcPts val="0"/>
                        </a:spcAft>
                        <a:buNone/>
                      </a:pPr>
                      <a:r>
                        <a:rPr lang="en-US" sz="1200">
                          <a:latin typeface="Calibri"/>
                          <a:ea typeface="Calibri"/>
                          <a:cs typeface="Calibri"/>
                          <a:sym typeface="Calibri"/>
                        </a:rPr>
                        <a:t>IV10</a:t>
                      </a:r>
                      <a:endParaRPr sz="1200">
                        <a:latin typeface="Calibri"/>
                        <a:ea typeface="Calibri"/>
                        <a:cs typeface="Calibri"/>
                        <a:sym typeface="Calibri"/>
                      </a:endParaRPr>
                    </a:p>
                  </a:txBody>
                  <a:tcPr marL="28575" marR="28575" marT="19050" marB="19050" anchor="ctr">
                    <a:lnL w="6350" cap="flat" cmpd="sng">
                      <a:solidFill>
                        <a:srgbClr val="CCCCCC"/>
                      </a:solidFill>
                      <a:prstDash val="solid"/>
                      <a:round/>
                      <a:headEnd type="none" w="sm" len="sm"/>
                      <a:tailEnd type="none" w="sm" len="sm"/>
                    </a:lnL>
                    <a:lnR w="6350" cap="flat" cmpd="sng">
                      <a:solidFill>
                        <a:srgbClr val="CCCCCC"/>
                      </a:solidFill>
                      <a:prstDash val="solid"/>
                      <a:round/>
                      <a:headEnd type="none" w="sm" len="sm"/>
                      <a:tailEnd type="none" w="sm" len="sm"/>
                    </a:lnR>
                    <a:lnT w="6350" cap="flat" cmpd="sng">
                      <a:solidFill>
                        <a:srgbClr val="CCCCCC"/>
                      </a:solidFill>
                      <a:prstDash val="solid"/>
                      <a:round/>
                      <a:headEnd type="none" w="sm" len="sm"/>
                      <a:tailEnd type="none" w="sm" len="sm"/>
                    </a:lnT>
                    <a:lnB w="6350" cap="flat" cmpd="sng">
                      <a:solidFill>
                        <a:srgbClr val="CCCCCC"/>
                      </a:solidFill>
                      <a:prstDash val="solid"/>
                      <a:round/>
                      <a:headEnd type="none" w="sm" len="sm"/>
                      <a:tailEnd type="none" w="sm" len="sm"/>
                    </a:lnB>
                    <a:solidFill>
                      <a:srgbClr val="A4C2F4"/>
                    </a:solidFill>
                  </a:tcPr>
                </a:tc>
                <a:tc>
                  <a:txBody>
                    <a:bodyPr/>
                    <a:lstStyle/>
                    <a:p>
                      <a:pPr marL="0" lvl="0" indent="0" algn="ctr" rtl="0">
                        <a:lnSpc>
                          <a:spcPct val="115000"/>
                        </a:lnSpc>
                        <a:spcBef>
                          <a:spcPts val="0"/>
                        </a:spcBef>
                        <a:spcAft>
                          <a:spcPts val="0"/>
                        </a:spcAft>
                        <a:buNone/>
                      </a:pPr>
                      <a:r>
                        <a:rPr lang="en-US" sz="1200">
                          <a:latin typeface="Calibri"/>
                          <a:ea typeface="Calibri"/>
                          <a:cs typeface="Calibri"/>
                          <a:sym typeface="Calibri"/>
                        </a:rPr>
                        <a:t>Trading Engine</a:t>
                      </a:r>
                      <a:endParaRPr sz="1200">
                        <a:latin typeface="Calibri"/>
                        <a:ea typeface="Calibri"/>
                        <a:cs typeface="Calibri"/>
                        <a:sym typeface="Calibri"/>
                      </a:endParaRPr>
                    </a:p>
                  </a:txBody>
                  <a:tcPr marL="28575" marR="28575" marT="19050" marB="19050" anchor="ctr">
                    <a:lnL w="6350" cap="flat" cmpd="sng">
                      <a:solidFill>
                        <a:srgbClr val="CCCCCC"/>
                      </a:solidFill>
                      <a:prstDash val="solid"/>
                      <a:round/>
                      <a:headEnd type="none" w="sm" len="sm"/>
                      <a:tailEnd type="none" w="sm" len="sm"/>
                    </a:lnL>
                    <a:lnR w="6350" cap="flat" cmpd="sng">
                      <a:solidFill>
                        <a:srgbClr val="CCCCCC"/>
                      </a:solidFill>
                      <a:prstDash val="solid"/>
                      <a:round/>
                      <a:headEnd type="none" w="sm" len="sm"/>
                      <a:tailEnd type="none" w="sm" len="sm"/>
                    </a:lnR>
                    <a:lnT w="6350" cap="flat" cmpd="sng">
                      <a:solidFill>
                        <a:srgbClr val="CCCCCC"/>
                      </a:solidFill>
                      <a:prstDash val="solid"/>
                      <a:round/>
                      <a:headEnd type="none" w="sm" len="sm"/>
                      <a:tailEnd type="none" w="sm" len="sm"/>
                    </a:lnT>
                    <a:lnB w="6350" cap="flat" cmpd="sng">
                      <a:solidFill>
                        <a:srgbClr val="CCCCCC"/>
                      </a:solidFill>
                      <a:prstDash val="solid"/>
                      <a:round/>
                      <a:headEnd type="none" w="sm" len="sm"/>
                      <a:tailEnd type="none" w="sm" len="sm"/>
                    </a:lnB>
                    <a:solidFill>
                      <a:srgbClr val="A4C2F4"/>
                    </a:solidFill>
                  </a:tcPr>
                </a:tc>
                <a:tc>
                  <a:txBody>
                    <a:bodyPr/>
                    <a:lstStyle/>
                    <a:p>
                      <a:pPr marL="0" lvl="0" indent="0" algn="ctr" rtl="0">
                        <a:lnSpc>
                          <a:spcPct val="115000"/>
                        </a:lnSpc>
                        <a:spcBef>
                          <a:spcPts val="0"/>
                        </a:spcBef>
                        <a:spcAft>
                          <a:spcPts val="0"/>
                        </a:spcAft>
                        <a:buNone/>
                      </a:pPr>
                      <a:r>
                        <a:rPr lang="en-US" sz="1200">
                          <a:latin typeface="Calibri"/>
                          <a:ea typeface="Calibri"/>
                          <a:cs typeface="Calibri"/>
                          <a:sym typeface="Calibri"/>
                        </a:rPr>
                        <a:t>Novice Investor</a:t>
                      </a:r>
                      <a:endParaRPr sz="1200">
                        <a:latin typeface="Calibri"/>
                        <a:ea typeface="Calibri"/>
                        <a:cs typeface="Calibri"/>
                        <a:sym typeface="Calibri"/>
                      </a:endParaRPr>
                    </a:p>
                  </a:txBody>
                  <a:tcPr marL="28575" marR="28575" marT="19050" marB="19050" anchor="ctr">
                    <a:lnL w="6350" cap="flat" cmpd="sng">
                      <a:solidFill>
                        <a:srgbClr val="CCCCCC"/>
                      </a:solidFill>
                      <a:prstDash val="solid"/>
                      <a:round/>
                      <a:headEnd type="none" w="sm" len="sm"/>
                      <a:tailEnd type="none" w="sm" len="sm"/>
                    </a:lnL>
                    <a:lnR w="6350" cap="flat" cmpd="sng">
                      <a:solidFill>
                        <a:srgbClr val="CCCCCC"/>
                      </a:solidFill>
                      <a:prstDash val="solid"/>
                      <a:round/>
                      <a:headEnd type="none" w="sm" len="sm"/>
                      <a:tailEnd type="none" w="sm" len="sm"/>
                    </a:lnR>
                    <a:lnT w="6350" cap="flat" cmpd="sng">
                      <a:solidFill>
                        <a:srgbClr val="CCCCCC"/>
                      </a:solidFill>
                      <a:prstDash val="solid"/>
                      <a:round/>
                      <a:headEnd type="none" w="sm" len="sm"/>
                      <a:tailEnd type="none" w="sm" len="sm"/>
                    </a:lnT>
                    <a:lnB w="6350" cap="flat" cmpd="sng">
                      <a:solidFill>
                        <a:srgbClr val="CCCCCC"/>
                      </a:solidFill>
                      <a:prstDash val="solid"/>
                      <a:round/>
                      <a:headEnd type="none" w="sm" len="sm"/>
                      <a:tailEnd type="none" w="sm" len="sm"/>
                    </a:lnB>
                    <a:solidFill>
                      <a:srgbClr val="A4C2F4"/>
                    </a:solidFill>
                  </a:tcPr>
                </a:tc>
                <a:tc>
                  <a:txBody>
                    <a:bodyPr/>
                    <a:lstStyle/>
                    <a:p>
                      <a:pPr marL="0" lvl="0" indent="0" algn="ctr" rtl="0">
                        <a:lnSpc>
                          <a:spcPct val="115000"/>
                        </a:lnSpc>
                        <a:spcBef>
                          <a:spcPts val="0"/>
                        </a:spcBef>
                        <a:spcAft>
                          <a:spcPts val="0"/>
                        </a:spcAft>
                        <a:buNone/>
                      </a:pPr>
                      <a:r>
                        <a:rPr lang="en-US" sz="1200">
                          <a:latin typeface="Calibri"/>
                          <a:ea typeface="Calibri"/>
                          <a:cs typeface="Calibri"/>
                          <a:sym typeface="Calibri"/>
                        </a:rPr>
                        <a:t>to track placed orders</a:t>
                      </a:r>
                      <a:endParaRPr sz="1200">
                        <a:latin typeface="Calibri"/>
                        <a:ea typeface="Calibri"/>
                        <a:cs typeface="Calibri"/>
                        <a:sym typeface="Calibri"/>
                      </a:endParaRPr>
                    </a:p>
                  </a:txBody>
                  <a:tcPr marL="28575" marR="28575" marT="19050" marB="19050" anchor="ctr">
                    <a:lnL w="6350" cap="flat" cmpd="sng">
                      <a:solidFill>
                        <a:srgbClr val="CCCCCC"/>
                      </a:solidFill>
                      <a:prstDash val="solid"/>
                      <a:round/>
                      <a:headEnd type="none" w="sm" len="sm"/>
                      <a:tailEnd type="none" w="sm" len="sm"/>
                    </a:lnL>
                    <a:lnR w="6350" cap="flat" cmpd="sng">
                      <a:solidFill>
                        <a:srgbClr val="CCCCCC"/>
                      </a:solidFill>
                      <a:prstDash val="solid"/>
                      <a:round/>
                      <a:headEnd type="none" w="sm" len="sm"/>
                      <a:tailEnd type="none" w="sm" len="sm"/>
                    </a:lnR>
                    <a:lnT w="6350" cap="flat" cmpd="sng">
                      <a:solidFill>
                        <a:srgbClr val="CCCCCC"/>
                      </a:solidFill>
                      <a:prstDash val="solid"/>
                      <a:round/>
                      <a:headEnd type="none" w="sm" len="sm"/>
                      <a:tailEnd type="none" w="sm" len="sm"/>
                    </a:lnT>
                    <a:lnB w="6350" cap="flat" cmpd="sng">
                      <a:solidFill>
                        <a:srgbClr val="CCCCCC"/>
                      </a:solidFill>
                      <a:prstDash val="solid"/>
                      <a:round/>
                      <a:headEnd type="none" w="sm" len="sm"/>
                      <a:tailEnd type="none" w="sm" len="sm"/>
                    </a:lnB>
                    <a:solidFill>
                      <a:srgbClr val="A4C2F4"/>
                    </a:solidFill>
                  </a:tcPr>
                </a:tc>
                <a:tc>
                  <a:txBody>
                    <a:bodyPr/>
                    <a:lstStyle/>
                    <a:p>
                      <a:pPr marL="0" lvl="0" indent="0" algn="ctr" rtl="0">
                        <a:lnSpc>
                          <a:spcPct val="115000"/>
                        </a:lnSpc>
                        <a:spcBef>
                          <a:spcPts val="0"/>
                        </a:spcBef>
                        <a:spcAft>
                          <a:spcPts val="0"/>
                        </a:spcAft>
                        <a:buNone/>
                      </a:pPr>
                      <a:r>
                        <a:rPr lang="en-US" sz="1200">
                          <a:latin typeface="Calibri"/>
                          <a:ea typeface="Calibri"/>
                          <a:cs typeface="Calibri"/>
                          <a:sym typeface="Calibri"/>
                        </a:rPr>
                        <a:t>to watch the changing prices, and decide to sell</a:t>
                      </a:r>
                      <a:endParaRPr sz="1200">
                        <a:latin typeface="Calibri"/>
                        <a:ea typeface="Calibri"/>
                        <a:cs typeface="Calibri"/>
                        <a:sym typeface="Calibri"/>
                      </a:endParaRPr>
                    </a:p>
                  </a:txBody>
                  <a:tcPr marL="28575" marR="28575" marT="19050" marB="19050" anchor="ctr">
                    <a:lnL w="6350" cap="flat" cmpd="sng">
                      <a:solidFill>
                        <a:srgbClr val="CCCCCC"/>
                      </a:solidFill>
                      <a:prstDash val="solid"/>
                      <a:round/>
                      <a:headEnd type="none" w="sm" len="sm"/>
                      <a:tailEnd type="none" w="sm" len="sm"/>
                    </a:lnL>
                    <a:lnR w="6350" cap="flat" cmpd="sng">
                      <a:solidFill>
                        <a:srgbClr val="CCCCCC"/>
                      </a:solidFill>
                      <a:prstDash val="solid"/>
                      <a:round/>
                      <a:headEnd type="none" w="sm" len="sm"/>
                      <a:tailEnd type="none" w="sm" len="sm"/>
                    </a:lnR>
                    <a:lnT w="6350" cap="flat" cmpd="sng">
                      <a:solidFill>
                        <a:srgbClr val="CCCCCC"/>
                      </a:solidFill>
                      <a:prstDash val="solid"/>
                      <a:round/>
                      <a:headEnd type="none" w="sm" len="sm"/>
                      <a:tailEnd type="none" w="sm" len="sm"/>
                    </a:lnT>
                    <a:lnB w="6350" cap="flat" cmpd="sng">
                      <a:solidFill>
                        <a:srgbClr val="CCCCCC"/>
                      </a:solidFill>
                      <a:prstDash val="solid"/>
                      <a:round/>
                      <a:headEnd type="none" w="sm" len="sm"/>
                      <a:tailEnd type="none" w="sm" len="sm"/>
                    </a:lnB>
                    <a:solidFill>
                      <a:srgbClr val="A4C2F4"/>
                    </a:solidFill>
                  </a:tcPr>
                </a:tc>
                <a:extLst>
                  <a:ext uri="{0D108BD9-81ED-4DB2-BD59-A6C34878D82A}">
                    <a16:rowId xmlns:a16="http://schemas.microsoft.com/office/drawing/2014/main" val="10003"/>
                  </a:ext>
                </a:extLst>
              </a:tr>
              <a:tr h="538875">
                <a:tc>
                  <a:txBody>
                    <a:bodyPr/>
                    <a:lstStyle/>
                    <a:p>
                      <a:pPr marL="0" lvl="0" indent="0" algn="ctr" rtl="0">
                        <a:lnSpc>
                          <a:spcPct val="115000"/>
                        </a:lnSpc>
                        <a:spcBef>
                          <a:spcPts val="0"/>
                        </a:spcBef>
                        <a:spcAft>
                          <a:spcPts val="0"/>
                        </a:spcAft>
                        <a:buNone/>
                      </a:pPr>
                      <a:r>
                        <a:rPr lang="en-US" sz="1200">
                          <a:latin typeface="Calibri"/>
                          <a:ea typeface="Calibri"/>
                          <a:cs typeface="Calibri"/>
                          <a:sym typeface="Calibri"/>
                        </a:rPr>
                        <a:t>3</a:t>
                      </a:r>
                      <a:endParaRPr sz="1200">
                        <a:latin typeface="Calibri"/>
                        <a:ea typeface="Calibri"/>
                        <a:cs typeface="Calibri"/>
                        <a:sym typeface="Calibri"/>
                      </a:endParaRPr>
                    </a:p>
                  </a:txBody>
                  <a:tcPr marL="28575" marR="28575" marT="19050" marB="19050" anchor="ctr">
                    <a:lnL w="6350" cap="flat" cmpd="sng">
                      <a:solidFill>
                        <a:srgbClr val="CCCCCC"/>
                      </a:solidFill>
                      <a:prstDash val="solid"/>
                      <a:round/>
                      <a:headEnd type="none" w="sm" len="sm"/>
                      <a:tailEnd type="none" w="sm" len="sm"/>
                    </a:lnL>
                    <a:lnR w="6350" cap="flat" cmpd="sng">
                      <a:solidFill>
                        <a:srgbClr val="CCCCCC"/>
                      </a:solidFill>
                      <a:prstDash val="solid"/>
                      <a:round/>
                      <a:headEnd type="none" w="sm" len="sm"/>
                      <a:tailEnd type="none" w="sm" len="sm"/>
                    </a:lnR>
                    <a:lnT w="6350" cap="flat" cmpd="sng">
                      <a:solidFill>
                        <a:srgbClr val="CCCCCC"/>
                      </a:solidFill>
                      <a:prstDash val="solid"/>
                      <a:round/>
                      <a:headEnd type="none" w="sm" len="sm"/>
                      <a:tailEnd type="none" w="sm" len="sm"/>
                    </a:lnT>
                    <a:lnB w="6350" cap="flat" cmpd="sng">
                      <a:solidFill>
                        <a:srgbClr val="CCCCCC"/>
                      </a:solidFill>
                      <a:prstDash val="solid"/>
                      <a:round/>
                      <a:headEnd type="none" w="sm" len="sm"/>
                      <a:tailEnd type="none" w="sm" len="sm"/>
                    </a:lnB>
                    <a:solidFill>
                      <a:srgbClr val="A4C2F4"/>
                    </a:solidFill>
                  </a:tcPr>
                </a:tc>
                <a:tc>
                  <a:txBody>
                    <a:bodyPr/>
                    <a:lstStyle/>
                    <a:p>
                      <a:pPr marL="0" lvl="0" indent="0" algn="ctr" rtl="0">
                        <a:lnSpc>
                          <a:spcPct val="115000"/>
                        </a:lnSpc>
                        <a:spcBef>
                          <a:spcPts val="0"/>
                        </a:spcBef>
                        <a:spcAft>
                          <a:spcPts val="0"/>
                        </a:spcAft>
                        <a:buNone/>
                      </a:pPr>
                      <a:r>
                        <a:rPr lang="en-US" sz="1200">
                          <a:latin typeface="Calibri"/>
                          <a:ea typeface="Calibri"/>
                          <a:cs typeface="Calibri"/>
                          <a:sym typeface="Calibri"/>
                        </a:rPr>
                        <a:t>5</a:t>
                      </a:r>
                      <a:endParaRPr sz="1200">
                        <a:latin typeface="Calibri"/>
                        <a:ea typeface="Calibri"/>
                        <a:cs typeface="Calibri"/>
                        <a:sym typeface="Calibri"/>
                      </a:endParaRPr>
                    </a:p>
                  </a:txBody>
                  <a:tcPr marL="28575" marR="28575" marT="19050" marB="19050" anchor="ctr">
                    <a:lnL w="6350" cap="flat" cmpd="sng">
                      <a:solidFill>
                        <a:srgbClr val="CCCCCC"/>
                      </a:solidFill>
                      <a:prstDash val="solid"/>
                      <a:round/>
                      <a:headEnd type="none" w="sm" len="sm"/>
                      <a:tailEnd type="none" w="sm" len="sm"/>
                    </a:lnL>
                    <a:lnR w="6350" cap="flat" cmpd="sng">
                      <a:solidFill>
                        <a:srgbClr val="CCCCCC"/>
                      </a:solidFill>
                      <a:prstDash val="solid"/>
                      <a:round/>
                      <a:headEnd type="none" w="sm" len="sm"/>
                      <a:tailEnd type="none" w="sm" len="sm"/>
                    </a:lnR>
                    <a:lnT w="6350" cap="flat" cmpd="sng">
                      <a:solidFill>
                        <a:srgbClr val="CCCCCC"/>
                      </a:solidFill>
                      <a:prstDash val="solid"/>
                      <a:round/>
                      <a:headEnd type="none" w="sm" len="sm"/>
                      <a:tailEnd type="none" w="sm" len="sm"/>
                    </a:lnT>
                    <a:lnB w="6350" cap="flat" cmpd="sng">
                      <a:solidFill>
                        <a:srgbClr val="CCCCCC"/>
                      </a:solidFill>
                      <a:prstDash val="solid"/>
                      <a:round/>
                      <a:headEnd type="none" w="sm" len="sm"/>
                      <a:tailEnd type="none" w="sm" len="sm"/>
                    </a:lnB>
                    <a:solidFill>
                      <a:srgbClr val="A4C2F4"/>
                    </a:solidFill>
                  </a:tcPr>
                </a:tc>
                <a:tc>
                  <a:txBody>
                    <a:bodyPr/>
                    <a:lstStyle/>
                    <a:p>
                      <a:pPr marL="0" lvl="0" indent="0" algn="ctr" rtl="0">
                        <a:lnSpc>
                          <a:spcPct val="115000"/>
                        </a:lnSpc>
                        <a:spcBef>
                          <a:spcPts val="0"/>
                        </a:spcBef>
                        <a:spcAft>
                          <a:spcPts val="0"/>
                        </a:spcAft>
                        <a:buNone/>
                      </a:pPr>
                      <a:r>
                        <a:rPr lang="en-US" sz="1200">
                          <a:latin typeface="Calibri"/>
                          <a:ea typeface="Calibri"/>
                          <a:cs typeface="Calibri"/>
                          <a:sym typeface="Calibri"/>
                        </a:rPr>
                        <a:t>IV11</a:t>
                      </a:r>
                      <a:endParaRPr sz="1200">
                        <a:latin typeface="Calibri"/>
                        <a:ea typeface="Calibri"/>
                        <a:cs typeface="Calibri"/>
                        <a:sym typeface="Calibri"/>
                      </a:endParaRPr>
                    </a:p>
                  </a:txBody>
                  <a:tcPr marL="28575" marR="28575" marT="19050" marB="19050" anchor="ctr">
                    <a:lnL w="6350" cap="flat" cmpd="sng">
                      <a:solidFill>
                        <a:srgbClr val="CCCCCC"/>
                      </a:solidFill>
                      <a:prstDash val="solid"/>
                      <a:round/>
                      <a:headEnd type="none" w="sm" len="sm"/>
                      <a:tailEnd type="none" w="sm" len="sm"/>
                    </a:lnL>
                    <a:lnR w="6350" cap="flat" cmpd="sng">
                      <a:solidFill>
                        <a:srgbClr val="CCCCCC"/>
                      </a:solidFill>
                      <a:prstDash val="solid"/>
                      <a:round/>
                      <a:headEnd type="none" w="sm" len="sm"/>
                      <a:tailEnd type="none" w="sm" len="sm"/>
                    </a:lnR>
                    <a:lnT w="6350" cap="flat" cmpd="sng">
                      <a:solidFill>
                        <a:srgbClr val="CCCCCC"/>
                      </a:solidFill>
                      <a:prstDash val="solid"/>
                      <a:round/>
                      <a:headEnd type="none" w="sm" len="sm"/>
                      <a:tailEnd type="none" w="sm" len="sm"/>
                    </a:lnT>
                    <a:lnB w="6350" cap="flat" cmpd="sng">
                      <a:solidFill>
                        <a:srgbClr val="CCCCCC"/>
                      </a:solidFill>
                      <a:prstDash val="solid"/>
                      <a:round/>
                      <a:headEnd type="none" w="sm" len="sm"/>
                      <a:tailEnd type="none" w="sm" len="sm"/>
                    </a:lnB>
                    <a:solidFill>
                      <a:srgbClr val="A4C2F4"/>
                    </a:solidFill>
                  </a:tcPr>
                </a:tc>
                <a:tc>
                  <a:txBody>
                    <a:bodyPr/>
                    <a:lstStyle/>
                    <a:p>
                      <a:pPr marL="0" lvl="0" indent="0" algn="ctr" rtl="0">
                        <a:lnSpc>
                          <a:spcPct val="115000"/>
                        </a:lnSpc>
                        <a:spcBef>
                          <a:spcPts val="0"/>
                        </a:spcBef>
                        <a:spcAft>
                          <a:spcPts val="0"/>
                        </a:spcAft>
                        <a:buNone/>
                      </a:pPr>
                      <a:r>
                        <a:rPr lang="en-US" sz="1200">
                          <a:latin typeface="Calibri"/>
                          <a:ea typeface="Calibri"/>
                          <a:cs typeface="Calibri"/>
                          <a:sym typeface="Calibri"/>
                        </a:rPr>
                        <a:t>Trading Engine</a:t>
                      </a:r>
                      <a:endParaRPr sz="1200">
                        <a:latin typeface="Calibri"/>
                        <a:ea typeface="Calibri"/>
                        <a:cs typeface="Calibri"/>
                        <a:sym typeface="Calibri"/>
                      </a:endParaRPr>
                    </a:p>
                  </a:txBody>
                  <a:tcPr marL="28575" marR="28575" marT="19050" marB="19050" anchor="ctr">
                    <a:lnL w="6350" cap="flat" cmpd="sng">
                      <a:solidFill>
                        <a:srgbClr val="CCCCCC"/>
                      </a:solidFill>
                      <a:prstDash val="solid"/>
                      <a:round/>
                      <a:headEnd type="none" w="sm" len="sm"/>
                      <a:tailEnd type="none" w="sm" len="sm"/>
                    </a:lnL>
                    <a:lnR w="6350" cap="flat" cmpd="sng">
                      <a:solidFill>
                        <a:srgbClr val="CCCCCC"/>
                      </a:solidFill>
                      <a:prstDash val="solid"/>
                      <a:round/>
                      <a:headEnd type="none" w="sm" len="sm"/>
                      <a:tailEnd type="none" w="sm" len="sm"/>
                    </a:lnR>
                    <a:lnT w="6350" cap="flat" cmpd="sng">
                      <a:solidFill>
                        <a:srgbClr val="CCCCCC"/>
                      </a:solidFill>
                      <a:prstDash val="solid"/>
                      <a:round/>
                      <a:headEnd type="none" w="sm" len="sm"/>
                      <a:tailEnd type="none" w="sm" len="sm"/>
                    </a:lnT>
                    <a:lnB w="6350" cap="flat" cmpd="sng">
                      <a:solidFill>
                        <a:srgbClr val="CCCCCC"/>
                      </a:solidFill>
                      <a:prstDash val="solid"/>
                      <a:round/>
                      <a:headEnd type="none" w="sm" len="sm"/>
                      <a:tailEnd type="none" w="sm" len="sm"/>
                    </a:lnB>
                    <a:solidFill>
                      <a:srgbClr val="A4C2F4"/>
                    </a:solidFill>
                  </a:tcPr>
                </a:tc>
                <a:tc>
                  <a:txBody>
                    <a:bodyPr/>
                    <a:lstStyle/>
                    <a:p>
                      <a:pPr marL="0" lvl="0" indent="0" algn="ctr" rtl="0">
                        <a:lnSpc>
                          <a:spcPct val="115000"/>
                        </a:lnSpc>
                        <a:spcBef>
                          <a:spcPts val="0"/>
                        </a:spcBef>
                        <a:spcAft>
                          <a:spcPts val="0"/>
                        </a:spcAft>
                        <a:buNone/>
                      </a:pPr>
                      <a:r>
                        <a:rPr lang="en-US" sz="1200">
                          <a:latin typeface="Calibri"/>
                          <a:ea typeface="Calibri"/>
                          <a:cs typeface="Calibri"/>
                          <a:sym typeface="Calibri"/>
                        </a:rPr>
                        <a:t>Novice Investor</a:t>
                      </a:r>
                      <a:endParaRPr sz="1200">
                        <a:latin typeface="Calibri"/>
                        <a:ea typeface="Calibri"/>
                        <a:cs typeface="Calibri"/>
                        <a:sym typeface="Calibri"/>
                      </a:endParaRPr>
                    </a:p>
                  </a:txBody>
                  <a:tcPr marL="28575" marR="28575" marT="19050" marB="19050" anchor="ctr">
                    <a:lnL w="6350" cap="flat" cmpd="sng">
                      <a:solidFill>
                        <a:srgbClr val="CCCCCC"/>
                      </a:solidFill>
                      <a:prstDash val="solid"/>
                      <a:round/>
                      <a:headEnd type="none" w="sm" len="sm"/>
                      <a:tailEnd type="none" w="sm" len="sm"/>
                    </a:lnL>
                    <a:lnR w="6350" cap="flat" cmpd="sng">
                      <a:solidFill>
                        <a:srgbClr val="CCCCCC"/>
                      </a:solidFill>
                      <a:prstDash val="solid"/>
                      <a:round/>
                      <a:headEnd type="none" w="sm" len="sm"/>
                      <a:tailEnd type="none" w="sm" len="sm"/>
                    </a:lnR>
                    <a:lnT w="6350" cap="flat" cmpd="sng">
                      <a:solidFill>
                        <a:srgbClr val="CCCCCC"/>
                      </a:solidFill>
                      <a:prstDash val="solid"/>
                      <a:round/>
                      <a:headEnd type="none" w="sm" len="sm"/>
                      <a:tailEnd type="none" w="sm" len="sm"/>
                    </a:lnT>
                    <a:lnB w="6350" cap="flat" cmpd="sng">
                      <a:solidFill>
                        <a:srgbClr val="CCCCCC"/>
                      </a:solidFill>
                      <a:prstDash val="solid"/>
                      <a:round/>
                      <a:headEnd type="none" w="sm" len="sm"/>
                      <a:tailEnd type="none" w="sm" len="sm"/>
                    </a:lnB>
                    <a:solidFill>
                      <a:srgbClr val="A4C2F4"/>
                    </a:solidFill>
                  </a:tcPr>
                </a:tc>
                <a:tc>
                  <a:txBody>
                    <a:bodyPr/>
                    <a:lstStyle/>
                    <a:p>
                      <a:pPr marL="0" lvl="0" indent="0" algn="ctr" rtl="0">
                        <a:lnSpc>
                          <a:spcPct val="115000"/>
                        </a:lnSpc>
                        <a:spcBef>
                          <a:spcPts val="0"/>
                        </a:spcBef>
                        <a:spcAft>
                          <a:spcPts val="0"/>
                        </a:spcAft>
                        <a:buNone/>
                      </a:pPr>
                      <a:r>
                        <a:rPr lang="en-US" sz="1200">
                          <a:latin typeface="Calibri"/>
                          <a:ea typeface="Calibri"/>
                          <a:cs typeface="Calibri"/>
                          <a:sym typeface="Calibri"/>
                        </a:rPr>
                        <a:t>to practise unlimited trades</a:t>
                      </a:r>
                      <a:endParaRPr sz="1200">
                        <a:latin typeface="Calibri"/>
                        <a:ea typeface="Calibri"/>
                        <a:cs typeface="Calibri"/>
                        <a:sym typeface="Calibri"/>
                      </a:endParaRPr>
                    </a:p>
                  </a:txBody>
                  <a:tcPr marL="28575" marR="28575" marT="19050" marB="19050" anchor="ctr">
                    <a:lnL w="6350" cap="flat" cmpd="sng">
                      <a:solidFill>
                        <a:srgbClr val="CCCCCC"/>
                      </a:solidFill>
                      <a:prstDash val="solid"/>
                      <a:round/>
                      <a:headEnd type="none" w="sm" len="sm"/>
                      <a:tailEnd type="none" w="sm" len="sm"/>
                    </a:lnL>
                    <a:lnR w="6350" cap="flat" cmpd="sng">
                      <a:solidFill>
                        <a:srgbClr val="CCCCCC"/>
                      </a:solidFill>
                      <a:prstDash val="solid"/>
                      <a:round/>
                      <a:headEnd type="none" w="sm" len="sm"/>
                      <a:tailEnd type="none" w="sm" len="sm"/>
                    </a:lnR>
                    <a:lnT w="6350" cap="flat" cmpd="sng">
                      <a:solidFill>
                        <a:srgbClr val="CCCCCC"/>
                      </a:solidFill>
                      <a:prstDash val="solid"/>
                      <a:round/>
                      <a:headEnd type="none" w="sm" len="sm"/>
                      <a:tailEnd type="none" w="sm" len="sm"/>
                    </a:lnT>
                    <a:lnB w="6350" cap="flat" cmpd="sng">
                      <a:solidFill>
                        <a:srgbClr val="CCCCCC"/>
                      </a:solidFill>
                      <a:prstDash val="solid"/>
                      <a:round/>
                      <a:headEnd type="none" w="sm" len="sm"/>
                      <a:tailEnd type="none" w="sm" len="sm"/>
                    </a:lnB>
                    <a:solidFill>
                      <a:srgbClr val="A4C2F4"/>
                    </a:solidFill>
                  </a:tcPr>
                </a:tc>
                <a:tc>
                  <a:txBody>
                    <a:bodyPr/>
                    <a:lstStyle/>
                    <a:p>
                      <a:pPr marL="0" lvl="0" indent="0" algn="ctr" rtl="0">
                        <a:lnSpc>
                          <a:spcPct val="115000"/>
                        </a:lnSpc>
                        <a:spcBef>
                          <a:spcPts val="0"/>
                        </a:spcBef>
                        <a:spcAft>
                          <a:spcPts val="0"/>
                        </a:spcAft>
                        <a:buNone/>
                      </a:pPr>
                      <a:r>
                        <a:rPr lang="en-US" sz="1200">
                          <a:latin typeface="Calibri"/>
                          <a:ea typeface="Calibri"/>
                          <a:cs typeface="Calibri"/>
                          <a:sym typeface="Calibri"/>
                        </a:rPr>
                        <a:t>there is no hindrance in my learning journey</a:t>
                      </a:r>
                      <a:endParaRPr sz="1200">
                        <a:latin typeface="Calibri"/>
                        <a:ea typeface="Calibri"/>
                        <a:cs typeface="Calibri"/>
                        <a:sym typeface="Calibri"/>
                      </a:endParaRPr>
                    </a:p>
                  </a:txBody>
                  <a:tcPr marL="28575" marR="28575" marT="19050" marB="19050" anchor="ctr">
                    <a:lnL w="6350" cap="flat" cmpd="sng">
                      <a:solidFill>
                        <a:srgbClr val="CCCCCC"/>
                      </a:solidFill>
                      <a:prstDash val="solid"/>
                      <a:round/>
                      <a:headEnd type="none" w="sm" len="sm"/>
                      <a:tailEnd type="none" w="sm" len="sm"/>
                    </a:lnL>
                    <a:lnR w="6350" cap="flat" cmpd="sng">
                      <a:solidFill>
                        <a:srgbClr val="CCCCCC"/>
                      </a:solidFill>
                      <a:prstDash val="solid"/>
                      <a:round/>
                      <a:headEnd type="none" w="sm" len="sm"/>
                      <a:tailEnd type="none" w="sm" len="sm"/>
                    </a:lnR>
                    <a:lnT w="6350" cap="flat" cmpd="sng">
                      <a:solidFill>
                        <a:srgbClr val="CCCCCC"/>
                      </a:solidFill>
                      <a:prstDash val="solid"/>
                      <a:round/>
                      <a:headEnd type="none" w="sm" len="sm"/>
                      <a:tailEnd type="none" w="sm" len="sm"/>
                    </a:lnT>
                    <a:lnB w="6350" cap="flat" cmpd="sng">
                      <a:solidFill>
                        <a:srgbClr val="CCCCCC"/>
                      </a:solidFill>
                      <a:prstDash val="solid"/>
                      <a:round/>
                      <a:headEnd type="none" w="sm" len="sm"/>
                      <a:tailEnd type="none" w="sm" len="sm"/>
                    </a:lnB>
                    <a:solidFill>
                      <a:srgbClr val="A4C2F4"/>
                    </a:solidFill>
                  </a:tcPr>
                </a:tc>
                <a:extLst>
                  <a:ext uri="{0D108BD9-81ED-4DB2-BD59-A6C34878D82A}">
                    <a16:rowId xmlns:a16="http://schemas.microsoft.com/office/drawing/2014/main" val="10004"/>
                  </a:ext>
                </a:extLst>
              </a:tr>
              <a:tr h="838300">
                <a:tc>
                  <a:txBody>
                    <a:bodyPr/>
                    <a:lstStyle/>
                    <a:p>
                      <a:pPr marL="0" lvl="0" indent="0" algn="ctr" rtl="0">
                        <a:lnSpc>
                          <a:spcPct val="115000"/>
                        </a:lnSpc>
                        <a:spcBef>
                          <a:spcPts val="0"/>
                        </a:spcBef>
                        <a:spcAft>
                          <a:spcPts val="0"/>
                        </a:spcAft>
                        <a:buNone/>
                      </a:pPr>
                      <a:r>
                        <a:rPr lang="en-US" sz="1200">
                          <a:solidFill>
                            <a:schemeClr val="dk1"/>
                          </a:solidFill>
                          <a:latin typeface="Calibri"/>
                          <a:ea typeface="Calibri"/>
                          <a:cs typeface="Calibri"/>
                          <a:sym typeface="Calibri"/>
                        </a:rPr>
                        <a:t>5</a:t>
                      </a:r>
                      <a:endParaRPr sz="1200">
                        <a:solidFill>
                          <a:schemeClr val="dk1"/>
                        </a:solidFill>
                        <a:latin typeface="Calibri"/>
                        <a:ea typeface="Calibri"/>
                        <a:cs typeface="Calibri"/>
                        <a:sym typeface="Calibri"/>
                      </a:endParaRPr>
                    </a:p>
                  </a:txBody>
                  <a:tcPr marL="28575" marR="28575" marT="19050" marB="19050" anchor="ctr">
                    <a:lnL w="6350" cap="flat" cmpd="sng">
                      <a:solidFill>
                        <a:srgbClr val="CCCCCC"/>
                      </a:solidFill>
                      <a:prstDash val="solid"/>
                      <a:round/>
                      <a:headEnd type="none" w="sm" len="sm"/>
                      <a:tailEnd type="none" w="sm" len="sm"/>
                    </a:lnL>
                    <a:lnR w="6350" cap="flat" cmpd="sng">
                      <a:solidFill>
                        <a:srgbClr val="CCCCCC"/>
                      </a:solidFill>
                      <a:prstDash val="solid"/>
                      <a:round/>
                      <a:headEnd type="none" w="sm" len="sm"/>
                      <a:tailEnd type="none" w="sm" len="sm"/>
                    </a:lnR>
                    <a:lnT w="6350" cap="flat" cmpd="sng">
                      <a:solidFill>
                        <a:srgbClr val="CCCCCC"/>
                      </a:solidFill>
                      <a:prstDash val="solid"/>
                      <a:round/>
                      <a:headEnd type="none" w="sm" len="sm"/>
                      <a:tailEnd type="none" w="sm" len="sm"/>
                    </a:lnT>
                    <a:lnB w="6350" cap="flat" cmpd="sng">
                      <a:solidFill>
                        <a:srgbClr val="CCCCCC"/>
                      </a:solidFill>
                      <a:prstDash val="solid"/>
                      <a:round/>
                      <a:headEnd type="none" w="sm" len="sm"/>
                      <a:tailEnd type="none" w="sm" len="sm"/>
                    </a:lnB>
                    <a:solidFill>
                      <a:srgbClr val="FFFF00"/>
                    </a:solidFill>
                  </a:tcPr>
                </a:tc>
                <a:tc>
                  <a:txBody>
                    <a:bodyPr/>
                    <a:lstStyle/>
                    <a:p>
                      <a:pPr marL="0" lvl="0" indent="0" algn="ctr" rtl="0">
                        <a:lnSpc>
                          <a:spcPct val="115000"/>
                        </a:lnSpc>
                        <a:spcBef>
                          <a:spcPts val="0"/>
                        </a:spcBef>
                        <a:spcAft>
                          <a:spcPts val="0"/>
                        </a:spcAft>
                        <a:buNone/>
                      </a:pPr>
                      <a:r>
                        <a:rPr lang="en-US" sz="1200">
                          <a:solidFill>
                            <a:schemeClr val="dk1"/>
                          </a:solidFill>
                          <a:latin typeface="Calibri"/>
                          <a:ea typeface="Calibri"/>
                          <a:cs typeface="Calibri"/>
                          <a:sym typeface="Calibri"/>
                        </a:rPr>
                        <a:t>8</a:t>
                      </a:r>
                      <a:endParaRPr sz="1200">
                        <a:solidFill>
                          <a:schemeClr val="dk1"/>
                        </a:solidFill>
                        <a:latin typeface="Calibri"/>
                        <a:ea typeface="Calibri"/>
                        <a:cs typeface="Calibri"/>
                        <a:sym typeface="Calibri"/>
                      </a:endParaRPr>
                    </a:p>
                  </a:txBody>
                  <a:tcPr marL="28575" marR="28575" marT="19050" marB="19050" anchor="ctr">
                    <a:lnL w="6350" cap="flat" cmpd="sng">
                      <a:solidFill>
                        <a:srgbClr val="CCCCCC"/>
                      </a:solidFill>
                      <a:prstDash val="solid"/>
                      <a:round/>
                      <a:headEnd type="none" w="sm" len="sm"/>
                      <a:tailEnd type="none" w="sm" len="sm"/>
                    </a:lnL>
                    <a:lnR w="6350" cap="flat" cmpd="sng">
                      <a:solidFill>
                        <a:srgbClr val="CCCCCC"/>
                      </a:solidFill>
                      <a:prstDash val="solid"/>
                      <a:round/>
                      <a:headEnd type="none" w="sm" len="sm"/>
                      <a:tailEnd type="none" w="sm" len="sm"/>
                    </a:lnR>
                    <a:lnT w="6350" cap="flat" cmpd="sng">
                      <a:solidFill>
                        <a:srgbClr val="CCCCCC"/>
                      </a:solidFill>
                      <a:prstDash val="solid"/>
                      <a:round/>
                      <a:headEnd type="none" w="sm" len="sm"/>
                      <a:tailEnd type="none" w="sm" len="sm"/>
                    </a:lnT>
                    <a:lnB w="6350" cap="flat" cmpd="sng">
                      <a:solidFill>
                        <a:srgbClr val="CCCCCC"/>
                      </a:solidFill>
                      <a:prstDash val="solid"/>
                      <a:round/>
                      <a:headEnd type="none" w="sm" len="sm"/>
                      <a:tailEnd type="none" w="sm" len="sm"/>
                    </a:lnB>
                    <a:solidFill>
                      <a:srgbClr val="FFFF00"/>
                    </a:solidFill>
                  </a:tcPr>
                </a:tc>
                <a:tc>
                  <a:txBody>
                    <a:bodyPr/>
                    <a:lstStyle/>
                    <a:p>
                      <a:pPr marL="0" lvl="0" indent="0" algn="ctr" rtl="0">
                        <a:lnSpc>
                          <a:spcPct val="115000"/>
                        </a:lnSpc>
                        <a:spcBef>
                          <a:spcPts val="0"/>
                        </a:spcBef>
                        <a:spcAft>
                          <a:spcPts val="0"/>
                        </a:spcAft>
                        <a:buNone/>
                      </a:pPr>
                      <a:r>
                        <a:rPr lang="en-US" sz="1200">
                          <a:solidFill>
                            <a:schemeClr val="dk1"/>
                          </a:solidFill>
                          <a:latin typeface="Calibri"/>
                          <a:ea typeface="Calibri"/>
                          <a:cs typeface="Calibri"/>
                          <a:sym typeface="Calibri"/>
                        </a:rPr>
                        <a:t>IV12</a:t>
                      </a:r>
                      <a:endParaRPr sz="1200">
                        <a:solidFill>
                          <a:schemeClr val="dk1"/>
                        </a:solidFill>
                        <a:latin typeface="Calibri"/>
                        <a:ea typeface="Calibri"/>
                        <a:cs typeface="Calibri"/>
                        <a:sym typeface="Calibri"/>
                      </a:endParaRPr>
                    </a:p>
                  </a:txBody>
                  <a:tcPr marL="28575" marR="28575" marT="19050" marB="19050" anchor="ctr">
                    <a:lnL w="6350" cap="flat" cmpd="sng">
                      <a:solidFill>
                        <a:srgbClr val="CCCCCC"/>
                      </a:solidFill>
                      <a:prstDash val="solid"/>
                      <a:round/>
                      <a:headEnd type="none" w="sm" len="sm"/>
                      <a:tailEnd type="none" w="sm" len="sm"/>
                    </a:lnL>
                    <a:lnR w="6350" cap="flat" cmpd="sng">
                      <a:solidFill>
                        <a:srgbClr val="CCCCCC"/>
                      </a:solidFill>
                      <a:prstDash val="solid"/>
                      <a:round/>
                      <a:headEnd type="none" w="sm" len="sm"/>
                      <a:tailEnd type="none" w="sm" len="sm"/>
                    </a:lnR>
                    <a:lnT w="6350" cap="flat" cmpd="sng">
                      <a:solidFill>
                        <a:srgbClr val="CCCCCC"/>
                      </a:solidFill>
                      <a:prstDash val="solid"/>
                      <a:round/>
                      <a:headEnd type="none" w="sm" len="sm"/>
                      <a:tailEnd type="none" w="sm" len="sm"/>
                    </a:lnT>
                    <a:lnB w="6350" cap="flat" cmpd="sng">
                      <a:solidFill>
                        <a:srgbClr val="CCCCCC"/>
                      </a:solidFill>
                      <a:prstDash val="solid"/>
                      <a:round/>
                      <a:headEnd type="none" w="sm" len="sm"/>
                      <a:tailEnd type="none" w="sm" len="sm"/>
                    </a:lnB>
                    <a:solidFill>
                      <a:srgbClr val="FFFF00"/>
                    </a:solidFill>
                  </a:tcPr>
                </a:tc>
                <a:tc>
                  <a:txBody>
                    <a:bodyPr/>
                    <a:lstStyle/>
                    <a:p>
                      <a:pPr marL="0" lvl="0" indent="0" algn="ctr" rtl="0">
                        <a:lnSpc>
                          <a:spcPct val="115000"/>
                        </a:lnSpc>
                        <a:spcBef>
                          <a:spcPts val="0"/>
                        </a:spcBef>
                        <a:spcAft>
                          <a:spcPts val="0"/>
                        </a:spcAft>
                        <a:buNone/>
                      </a:pPr>
                      <a:r>
                        <a:rPr lang="en-US" sz="1200">
                          <a:solidFill>
                            <a:schemeClr val="dk1"/>
                          </a:solidFill>
                          <a:latin typeface="Calibri"/>
                          <a:ea typeface="Calibri"/>
                          <a:cs typeface="Calibri"/>
                          <a:sym typeface="Calibri"/>
                        </a:rPr>
                        <a:t>Stock Analysis</a:t>
                      </a:r>
                      <a:endParaRPr sz="1200">
                        <a:solidFill>
                          <a:schemeClr val="dk1"/>
                        </a:solidFill>
                        <a:latin typeface="Calibri"/>
                        <a:ea typeface="Calibri"/>
                        <a:cs typeface="Calibri"/>
                        <a:sym typeface="Calibri"/>
                      </a:endParaRPr>
                    </a:p>
                  </a:txBody>
                  <a:tcPr marL="28575" marR="28575" marT="19050" marB="19050" anchor="ctr">
                    <a:lnL w="6350" cap="flat" cmpd="sng">
                      <a:solidFill>
                        <a:srgbClr val="CCCCCC"/>
                      </a:solidFill>
                      <a:prstDash val="solid"/>
                      <a:round/>
                      <a:headEnd type="none" w="sm" len="sm"/>
                      <a:tailEnd type="none" w="sm" len="sm"/>
                    </a:lnL>
                    <a:lnR w="6350" cap="flat" cmpd="sng">
                      <a:solidFill>
                        <a:srgbClr val="CCCCCC"/>
                      </a:solidFill>
                      <a:prstDash val="solid"/>
                      <a:round/>
                      <a:headEnd type="none" w="sm" len="sm"/>
                      <a:tailEnd type="none" w="sm" len="sm"/>
                    </a:lnR>
                    <a:lnT w="6350" cap="flat" cmpd="sng">
                      <a:solidFill>
                        <a:srgbClr val="CCCCCC"/>
                      </a:solidFill>
                      <a:prstDash val="solid"/>
                      <a:round/>
                      <a:headEnd type="none" w="sm" len="sm"/>
                      <a:tailEnd type="none" w="sm" len="sm"/>
                    </a:lnT>
                    <a:lnB w="6350" cap="flat" cmpd="sng">
                      <a:solidFill>
                        <a:srgbClr val="CCCCCC"/>
                      </a:solidFill>
                      <a:prstDash val="solid"/>
                      <a:round/>
                      <a:headEnd type="none" w="sm" len="sm"/>
                      <a:tailEnd type="none" w="sm" len="sm"/>
                    </a:lnB>
                    <a:solidFill>
                      <a:srgbClr val="FFFF00"/>
                    </a:solidFill>
                  </a:tcPr>
                </a:tc>
                <a:tc>
                  <a:txBody>
                    <a:bodyPr/>
                    <a:lstStyle/>
                    <a:p>
                      <a:pPr marL="0" lvl="0" indent="0" algn="ctr" rtl="0">
                        <a:lnSpc>
                          <a:spcPct val="115000"/>
                        </a:lnSpc>
                        <a:spcBef>
                          <a:spcPts val="0"/>
                        </a:spcBef>
                        <a:spcAft>
                          <a:spcPts val="0"/>
                        </a:spcAft>
                        <a:buNone/>
                      </a:pPr>
                      <a:r>
                        <a:rPr lang="en-US" sz="1200">
                          <a:solidFill>
                            <a:schemeClr val="dk1"/>
                          </a:solidFill>
                          <a:latin typeface="Calibri"/>
                          <a:ea typeface="Calibri"/>
                          <a:cs typeface="Calibri"/>
                          <a:sym typeface="Calibri"/>
                        </a:rPr>
                        <a:t>Novice Investor</a:t>
                      </a:r>
                      <a:endParaRPr sz="1200">
                        <a:solidFill>
                          <a:schemeClr val="dk1"/>
                        </a:solidFill>
                        <a:latin typeface="Calibri"/>
                        <a:ea typeface="Calibri"/>
                        <a:cs typeface="Calibri"/>
                        <a:sym typeface="Calibri"/>
                      </a:endParaRPr>
                    </a:p>
                  </a:txBody>
                  <a:tcPr marL="28575" marR="28575" marT="19050" marB="19050" anchor="ctr">
                    <a:lnL w="6350" cap="flat" cmpd="sng">
                      <a:solidFill>
                        <a:srgbClr val="CCCCCC"/>
                      </a:solidFill>
                      <a:prstDash val="solid"/>
                      <a:round/>
                      <a:headEnd type="none" w="sm" len="sm"/>
                      <a:tailEnd type="none" w="sm" len="sm"/>
                    </a:lnL>
                    <a:lnR w="6350" cap="flat" cmpd="sng">
                      <a:solidFill>
                        <a:srgbClr val="CCCCCC"/>
                      </a:solidFill>
                      <a:prstDash val="solid"/>
                      <a:round/>
                      <a:headEnd type="none" w="sm" len="sm"/>
                      <a:tailEnd type="none" w="sm" len="sm"/>
                    </a:lnR>
                    <a:lnT w="6350" cap="flat" cmpd="sng">
                      <a:solidFill>
                        <a:srgbClr val="CCCCCC"/>
                      </a:solidFill>
                      <a:prstDash val="solid"/>
                      <a:round/>
                      <a:headEnd type="none" w="sm" len="sm"/>
                      <a:tailEnd type="none" w="sm" len="sm"/>
                    </a:lnT>
                    <a:lnB w="6350" cap="flat" cmpd="sng">
                      <a:solidFill>
                        <a:srgbClr val="CCCCCC"/>
                      </a:solidFill>
                      <a:prstDash val="solid"/>
                      <a:round/>
                      <a:headEnd type="none" w="sm" len="sm"/>
                      <a:tailEnd type="none" w="sm" len="sm"/>
                    </a:lnB>
                    <a:solidFill>
                      <a:srgbClr val="FFFF00"/>
                    </a:solidFill>
                  </a:tcPr>
                </a:tc>
                <a:tc>
                  <a:txBody>
                    <a:bodyPr/>
                    <a:lstStyle/>
                    <a:p>
                      <a:pPr marL="0" lvl="0" indent="0" algn="ctr" rtl="0">
                        <a:lnSpc>
                          <a:spcPct val="115000"/>
                        </a:lnSpc>
                        <a:spcBef>
                          <a:spcPts val="0"/>
                        </a:spcBef>
                        <a:spcAft>
                          <a:spcPts val="0"/>
                        </a:spcAft>
                        <a:buNone/>
                      </a:pPr>
                      <a:r>
                        <a:rPr lang="en-US" sz="1200">
                          <a:solidFill>
                            <a:schemeClr val="dk1"/>
                          </a:solidFill>
                          <a:latin typeface="Calibri"/>
                          <a:ea typeface="Calibri"/>
                          <a:cs typeface="Calibri"/>
                          <a:sym typeface="Calibri"/>
                        </a:rPr>
                        <a:t>to backtest Investment Strategies</a:t>
                      </a:r>
                      <a:endParaRPr sz="1200">
                        <a:solidFill>
                          <a:schemeClr val="dk1"/>
                        </a:solidFill>
                        <a:latin typeface="Calibri"/>
                        <a:ea typeface="Calibri"/>
                        <a:cs typeface="Calibri"/>
                        <a:sym typeface="Calibri"/>
                      </a:endParaRPr>
                    </a:p>
                  </a:txBody>
                  <a:tcPr marL="28575" marR="28575" marT="19050" marB="19050" anchor="ctr">
                    <a:lnL w="6350" cap="flat" cmpd="sng">
                      <a:solidFill>
                        <a:srgbClr val="CCCCCC"/>
                      </a:solidFill>
                      <a:prstDash val="solid"/>
                      <a:round/>
                      <a:headEnd type="none" w="sm" len="sm"/>
                      <a:tailEnd type="none" w="sm" len="sm"/>
                    </a:lnL>
                    <a:lnR w="6350" cap="flat" cmpd="sng">
                      <a:solidFill>
                        <a:srgbClr val="CCCCCC"/>
                      </a:solidFill>
                      <a:prstDash val="solid"/>
                      <a:round/>
                      <a:headEnd type="none" w="sm" len="sm"/>
                      <a:tailEnd type="none" w="sm" len="sm"/>
                    </a:lnR>
                    <a:lnT w="6350" cap="flat" cmpd="sng">
                      <a:solidFill>
                        <a:srgbClr val="CCCCCC"/>
                      </a:solidFill>
                      <a:prstDash val="solid"/>
                      <a:round/>
                      <a:headEnd type="none" w="sm" len="sm"/>
                      <a:tailEnd type="none" w="sm" len="sm"/>
                    </a:lnT>
                    <a:lnB w="6350" cap="flat" cmpd="sng">
                      <a:solidFill>
                        <a:srgbClr val="CCCCCC"/>
                      </a:solidFill>
                      <a:prstDash val="solid"/>
                      <a:round/>
                      <a:headEnd type="none" w="sm" len="sm"/>
                      <a:tailEnd type="none" w="sm" len="sm"/>
                    </a:lnB>
                    <a:solidFill>
                      <a:srgbClr val="FFFF00"/>
                    </a:solidFill>
                  </a:tcPr>
                </a:tc>
                <a:tc>
                  <a:txBody>
                    <a:bodyPr/>
                    <a:lstStyle/>
                    <a:p>
                      <a:pPr marL="0" lvl="0" indent="0" algn="ctr" rtl="0">
                        <a:lnSpc>
                          <a:spcPct val="115000"/>
                        </a:lnSpc>
                        <a:spcBef>
                          <a:spcPts val="0"/>
                        </a:spcBef>
                        <a:spcAft>
                          <a:spcPts val="0"/>
                        </a:spcAft>
                        <a:buNone/>
                      </a:pPr>
                      <a:r>
                        <a:rPr lang="en-US" sz="1200">
                          <a:solidFill>
                            <a:schemeClr val="dk1"/>
                          </a:solidFill>
                          <a:latin typeface="Calibri"/>
                          <a:ea typeface="Calibri"/>
                          <a:cs typeface="Calibri"/>
                          <a:sym typeface="Calibri"/>
                        </a:rPr>
                        <a:t>to learn diverse trading strategies</a:t>
                      </a:r>
                      <a:endParaRPr sz="1200">
                        <a:solidFill>
                          <a:schemeClr val="dk1"/>
                        </a:solidFill>
                        <a:latin typeface="Calibri"/>
                        <a:ea typeface="Calibri"/>
                        <a:cs typeface="Calibri"/>
                        <a:sym typeface="Calibri"/>
                      </a:endParaRPr>
                    </a:p>
                  </a:txBody>
                  <a:tcPr marL="28575" marR="28575" marT="19050" marB="19050" anchor="ctr">
                    <a:lnL w="6350" cap="flat" cmpd="sng">
                      <a:solidFill>
                        <a:srgbClr val="CCCCCC"/>
                      </a:solidFill>
                      <a:prstDash val="solid"/>
                      <a:round/>
                      <a:headEnd type="none" w="sm" len="sm"/>
                      <a:tailEnd type="none" w="sm" len="sm"/>
                    </a:lnL>
                    <a:lnR w="6350" cap="flat" cmpd="sng">
                      <a:solidFill>
                        <a:srgbClr val="CCCCCC"/>
                      </a:solidFill>
                      <a:prstDash val="solid"/>
                      <a:round/>
                      <a:headEnd type="none" w="sm" len="sm"/>
                      <a:tailEnd type="none" w="sm" len="sm"/>
                    </a:lnR>
                    <a:lnT w="6350" cap="flat" cmpd="sng">
                      <a:solidFill>
                        <a:srgbClr val="CCCCCC"/>
                      </a:solidFill>
                      <a:prstDash val="solid"/>
                      <a:round/>
                      <a:headEnd type="none" w="sm" len="sm"/>
                      <a:tailEnd type="none" w="sm" len="sm"/>
                    </a:lnT>
                    <a:lnB w="6350" cap="flat" cmpd="sng">
                      <a:solidFill>
                        <a:srgbClr val="CCCCCC"/>
                      </a:solidFill>
                      <a:prstDash val="solid"/>
                      <a:round/>
                      <a:headEnd type="none" w="sm" len="sm"/>
                      <a:tailEnd type="none" w="sm" len="sm"/>
                    </a:lnB>
                    <a:solidFill>
                      <a:srgbClr val="FFFF00"/>
                    </a:solidFill>
                  </a:tcPr>
                </a:tc>
                <a:extLst>
                  <a:ext uri="{0D108BD9-81ED-4DB2-BD59-A6C34878D82A}">
                    <a16:rowId xmlns:a16="http://schemas.microsoft.com/office/drawing/2014/main" val="10005"/>
                  </a:ext>
                </a:extLst>
              </a:tr>
              <a:tr h="838300">
                <a:tc>
                  <a:txBody>
                    <a:bodyPr/>
                    <a:lstStyle/>
                    <a:p>
                      <a:pPr marL="0" lvl="0" indent="0" algn="ctr" rtl="0">
                        <a:lnSpc>
                          <a:spcPct val="115000"/>
                        </a:lnSpc>
                        <a:spcBef>
                          <a:spcPts val="0"/>
                        </a:spcBef>
                        <a:spcAft>
                          <a:spcPts val="0"/>
                        </a:spcAft>
                        <a:buNone/>
                      </a:pPr>
                      <a:r>
                        <a:rPr lang="en-US" sz="1200">
                          <a:latin typeface="Calibri"/>
                          <a:ea typeface="Calibri"/>
                          <a:cs typeface="Calibri"/>
                          <a:sym typeface="Calibri"/>
                        </a:rPr>
                        <a:t>4</a:t>
                      </a:r>
                      <a:endParaRPr sz="1200">
                        <a:latin typeface="Calibri"/>
                        <a:ea typeface="Calibri"/>
                        <a:cs typeface="Calibri"/>
                        <a:sym typeface="Calibri"/>
                      </a:endParaRPr>
                    </a:p>
                  </a:txBody>
                  <a:tcPr marL="28575" marR="28575" marT="19050" marB="19050" anchor="ctr">
                    <a:lnL w="6350" cap="flat" cmpd="sng">
                      <a:solidFill>
                        <a:srgbClr val="CCCCCC"/>
                      </a:solidFill>
                      <a:prstDash val="solid"/>
                      <a:round/>
                      <a:headEnd type="none" w="sm" len="sm"/>
                      <a:tailEnd type="none" w="sm" len="sm"/>
                    </a:lnL>
                    <a:lnR w="6350" cap="flat" cmpd="sng">
                      <a:solidFill>
                        <a:srgbClr val="CCCCCC"/>
                      </a:solidFill>
                      <a:prstDash val="solid"/>
                      <a:round/>
                      <a:headEnd type="none" w="sm" len="sm"/>
                      <a:tailEnd type="none" w="sm" len="sm"/>
                    </a:lnR>
                    <a:lnT w="6350" cap="flat" cmpd="sng">
                      <a:solidFill>
                        <a:srgbClr val="CCCCCC"/>
                      </a:solidFill>
                      <a:prstDash val="solid"/>
                      <a:round/>
                      <a:headEnd type="none" w="sm" len="sm"/>
                      <a:tailEnd type="none" w="sm" len="sm"/>
                    </a:lnT>
                    <a:lnB w="6350" cap="flat" cmpd="sng">
                      <a:solidFill>
                        <a:srgbClr val="CCCCCC"/>
                      </a:solidFill>
                      <a:prstDash val="solid"/>
                      <a:round/>
                      <a:headEnd type="none" w="sm" len="sm"/>
                      <a:tailEnd type="none" w="sm" len="sm"/>
                    </a:lnB>
                    <a:solidFill>
                      <a:srgbClr val="F6B26B"/>
                    </a:solidFill>
                  </a:tcPr>
                </a:tc>
                <a:tc>
                  <a:txBody>
                    <a:bodyPr/>
                    <a:lstStyle/>
                    <a:p>
                      <a:pPr marL="0" lvl="0" indent="0" algn="ctr" rtl="0">
                        <a:lnSpc>
                          <a:spcPct val="115000"/>
                        </a:lnSpc>
                        <a:spcBef>
                          <a:spcPts val="0"/>
                        </a:spcBef>
                        <a:spcAft>
                          <a:spcPts val="0"/>
                        </a:spcAft>
                        <a:buNone/>
                      </a:pPr>
                      <a:r>
                        <a:rPr lang="en-US" sz="1200">
                          <a:latin typeface="Calibri"/>
                          <a:ea typeface="Calibri"/>
                          <a:cs typeface="Calibri"/>
                          <a:sym typeface="Calibri"/>
                        </a:rPr>
                        <a:t>8</a:t>
                      </a:r>
                      <a:endParaRPr sz="1200">
                        <a:latin typeface="Calibri"/>
                        <a:ea typeface="Calibri"/>
                        <a:cs typeface="Calibri"/>
                        <a:sym typeface="Calibri"/>
                      </a:endParaRPr>
                    </a:p>
                  </a:txBody>
                  <a:tcPr marL="28575" marR="28575" marT="19050" marB="19050" anchor="ctr">
                    <a:lnL w="6350" cap="flat" cmpd="sng">
                      <a:solidFill>
                        <a:srgbClr val="CCCCCC"/>
                      </a:solidFill>
                      <a:prstDash val="solid"/>
                      <a:round/>
                      <a:headEnd type="none" w="sm" len="sm"/>
                      <a:tailEnd type="none" w="sm" len="sm"/>
                    </a:lnL>
                    <a:lnR w="6350" cap="flat" cmpd="sng">
                      <a:solidFill>
                        <a:srgbClr val="CCCCCC"/>
                      </a:solidFill>
                      <a:prstDash val="solid"/>
                      <a:round/>
                      <a:headEnd type="none" w="sm" len="sm"/>
                      <a:tailEnd type="none" w="sm" len="sm"/>
                    </a:lnR>
                    <a:lnT w="6350" cap="flat" cmpd="sng">
                      <a:solidFill>
                        <a:srgbClr val="CCCCCC"/>
                      </a:solidFill>
                      <a:prstDash val="solid"/>
                      <a:round/>
                      <a:headEnd type="none" w="sm" len="sm"/>
                      <a:tailEnd type="none" w="sm" len="sm"/>
                    </a:lnT>
                    <a:lnB w="6350" cap="flat" cmpd="sng">
                      <a:solidFill>
                        <a:srgbClr val="CCCCCC"/>
                      </a:solidFill>
                      <a:prstDash val="solid"/>
                      <a:round/>
                      <a:headEnd type="none" w="sm" len="sm"/>
                      <a:tailEnd type="none" w="sm" len="sm"/>
                    </a:lnB>
                    <a:solidFill>
                      <a:srgbClr val="F6B26B"/>
                    </a:solidFill>
                  </a:tcPr>
                </a:tc>
                <a:tc>
                  <a:txBody>
                    <a:bodyPr/>
                    <a:lstStyle/>
                    <a:p>
                      <a:pPr marL="0" lvl="0" indent="0" algn="ctr" rtl="0">
                        <a:lnSpc>
                          <a:spcPct val="115000"/>
                        </a:lnSpc>
                        <a:spcBef>
                          <a:spcPts val="0"/>
                        </a:spcBef>
                        <a:spcAft>
                          <a:spcPts val="0"/>
                        </a:spcAft>
                        <a:buNone/>
                      </a:pPr>
                      <a:r>
                        <a:rPr lang="en-US" sz="1200">
                          <a:latin typeface="Calibri"/>
                          <a:ea typeface="Calibri"/>
                          <a:cs typeface="Calibri"/>
                          <a:sym typeface="Calibri"/>
                        </a:rPr>
                        <a:t>IV13</a:t>
                      </a:r>
                      <a:endParaRPr sz="1200">
                        <a:latin typeface="Calibri"/>
                        <a:ea typeface="Calibri"/>
                        <a:cs typeface="Calibri"/>
                        <a:sym typeface="Calibri"/>
                      </a:endParaRPr>
                    </a:p>
                  </a:txBody>
                  <a:tcPr marL="28575" marR="28575" marT="19050" marB="19050" anchor="ctr">
                    <a:lnL w="6350" cap="flat" cmpd="sng">
                      <a:solidFill>
                        <a:srgbClr val="CCCCCC"/>
                      </a:solidFill>
                      <a:prstDash val="solid"/>
                      <a:round/>
                      <a:headEnd type="none" w="sm" len="sm"/>
                      <a:tailEnd type="none" w="sm" len="sm"/>
                    </a:lnL>
                    <a:lnR w="6350" cap="flat" cmpd="sng">
                      <a:solidFill>
                        <a:srgbClr val="CCCCCC"/>
                      </a:solidFill>
                      <a:prstDash val="solid"/>
                      <a:round/>
                      <a:headEnd type="none" w="sm" len="sm"/>
                      <a:tailEnd type="none" w="sm" len="sm"/>
                    </a:lnR>
                    <a:lnT w="6350" cap="flat" cmpd="sng">
                      <a:solidFill>
                        <a:srgbClr val="CCCCCC"/>
                      </a:solidFill>
                      <a:prstDash val="solid"/>
                      <a:round/>
                      <a:headEnd type="none" w="sm" len="sm"/>
                      <a:tailEnd type="none" w="sm" len="sm"/>
                    </a:lnT>
                    <a:lnB w="6350" cap="flat" cmpd="sng">
                      <a:solidFill>
                        <a:srgbClr val="CCCCCC"/>
                      </a:solidFill>
                      <a:prstDash val="solid"/>
                      <a:round/>
                      <a:headEnd type="none" w="sm" len="sm"/>
                      <a:tailEnd type="none" w="sm" len="sm"/>
                    </a:lnB>
                    <a:solidFill>
                      <a:srgbClr val="F6B26B"/>
                    </a:solidFill>
                  </a:tcPr>
                </a:tc>
                <a:tc>
                  <a:txBody>
                    <a:bodyPr/>
                    <a:lstStyle/>
                    <a:p>
                      <a:pPr marL="0" lvl="0" indent="0" algn="ctr" rtl="0">
                        <a:lnSpc>
                          <a:spcPct val="115000"/>
                        </a:lnSpc>
                        <a:spcBef>
                          <a:spcPts val="0"/>
                        </a:spcBef>
                        <a:spcAft>
                          <a:spcPts val="0"/>
                        </a:spcAft>
                        <a:buNone/>
                      </a:pPr>
                      <a:r>
                        <a:rPr lang="en-US" sz="1200">
                          <a:latin typeface="Calibri"/>
                          <a:ea typeface="Calibri"/>
                          <a:cs typeface="Calibri"/>
                          <a:sym typeface="Calibri"/>
                        </a:rPr>
                        <a:t>Risk Assessment</a:t>
                      </a:r>
                      <a:endParaRPr sz="1200">
                        <a:latin typeface="Calibri"/>
                        <a:ea typeface="Calibri"/>
                        <a:cs typeface="Calibri"/>
                        <a:sym typeface="Calibri"/>
                      </a:endParaRPr>
                    </a:p>
                  </a:txBody>
                  <a:tcPr marL="28575" marR="28575" marT="19050" marB="19050" anchor="ctr">
                    <a:lnL w="6350" cap="flat" cmpd="sng">
                      <a:solidFill>
                        <a:srgbClr val="CCCCCC"/>
                      </a:solidFill>
                      <a:prstDash val="solid"/>
                      <a:round/>
                      <a:headEnd type="none" w="sm" len="sm"/>
                      <a:tailEnd type="none" w="sm" len="sm"/>
                    </a:lnL>
                    <a:lnR w="6350" cap="flat" cmpd="sng">
                      <a:solidFill>
                        <a:srgbClr val="CCCCCC"/>
                      </a:solidFill>
                      <a:prstDash val="solid"/>
                      <a:round/>
                      <a:headEnd type="none" w="sm" len="sm"/>
                      <a:tailEnd type="none" w="sm" len="sm"/>
                    </a:lnR>
                    <a:lnT w="6350" cap="flat" cmpd="sng">
                      <a:solidFill>
                        <a:srgbClr val="CCCCCC"/>
                      </a:solidFill>
                      <a:prstDash val="solid"/>
                      <a:round/>
                      <a:headEnd type="none" w="sm" len="sm"/>
                      <a:tailEnd type="none" w="sm" len="sm"/>
                    </a:lnT>
                    <a:lnB w="6350" cap="flat" cmpd="sng">
                      <a:solidFill>
                        <a:srgbClr val="CCCCCC"/>
                      </a:solidFill>
                      <a:prstDash val="solid"/>
                      <a:round/>
                      <a:headEnd type="none" w="sm" len="sm"/>
                      <a:tailEnd type="none" w="sm" len="sm"/>
                    </a:lnB>
                    <a:solidFill>
                      <a:srgbClr val="F6B26B"/>
                    </a:solidFill>
                  </a:tcPr>
                </a:tc>
                <a:tc>
                  <a:txBody>
                    <a:bodyPr/>
                    <a:lstStyle/>
                    <a:p>
                      <a:pPr marL="0" lvl="0" indent="0" algn="ctr" rtl="0">
                        <a:lnSpc>
                          <a:spcPct val="115000"/>
                        </a:lnSpc>
                        <a:spcBef>
                          <a:spcPts val="0"/>
                        </a:spcBef>
                        <a:spcAft>
                          <a:spcPts val="0"/>
                        </a:spcAft>
                        <a:buNone/>
                      </a:pPr>
                      <a:r>
                        <a:rPr lang="en-US" sz="1200">
                          <a:latin typeface="Calibri"/>
                          <a:ea typeface="Calibri"/>
                          <a:cs typeface="Calibri"/>
                          <a:sym typeface="Calibri"/>
                        </a:rPr>
                        <a:t>Novice Investor</a:t>
                      </a:r>
                      <a:endParaRPr sz="1200">
                        <a:latin typeface="Calibri"/>
                        <a:ea typeface="Calibri"/>
                        <a:cs typeface="Calibri"/>
                        <a:sym typeface="Calibri"/>
                      </a:endParaRPr>
                    </a:p>
                  </a:txBody>
                  <a:tcPr marL="28575" marR="28575" marT="19050" marB="19050" anchor="ctr">
                    <a:lnL w="6350" cap="flat" cmpd="sng">
                      <a:solidFill>
                        <a:srgbClr val="CCCCCC"/>
                      </a:solidFill>
                      <a:prstDash val="solid"/>
                      <a:round/>
                      <a:headEnd type="none" w="sm" len="sm"/>
                      <a:tailEnd type="none" w="sm" len="sm"/>
                    </a:lnL>
                    <a:lnR w="6350" cap="flat" cmpd="sng">
                      <a:solidFill>
                        <a:srgbClr val="CCCCCC"/>
                      </a:solidFill>
                      <a:prstDash val="solid"/>
                      <a:round/>
                      <a:headEnd type="none" w="sm" len="sm"/>
                      <a:tailEnd type="none" w="sm" len="sm"/>
                    </a:lnR>
                    <a:lnT w="6350" cap="flat" cmpd="sng">
                      <a:solidFill>
                        <a:srgbClr val="CCCCCC"/>
                      </a:solidFill>
                      <a:prstDash val="solid"/>
                      <a:round/>
                      <a:headEnd type="none" w="sm" len="sm"/>
                      <a:tailEnd type="none" w="sm" len="sm"/>
                    </a:lnT>
                    <a:lnB w="6350" cap="flat" cmpd="sng">
                      <a:solidFill>
                        <a:srgbClr val="CCCCCC"/>
                      </a:solidFill>
                      <a:prstDash val="solid"/>
                      <a:round/>
                      <a:headEnd type="none" w="sm" len="sm"/>
                      <a:tailEnd type="none" w="sm" len="sm"/>
                    </a:lnB>
                    <a:solidFill>
                      <a:srgbClr val="F6B26B"/>
                    </a:solidFill>
                  </a:tcPr>
                </a:tc>
                <a:tc>
                  <a:txBody>
                    <a:bodyPr/>
                    <a:lstStyle/>
                    <a:p>
                      <a:pPr marL="0" lvl="0" indent="0" algn="ctr" rtl="0">
                        <a:lnSpc>
                          <a:spcPct val="115000"/>
                        </a:lnSpc>
                        <a:spcBef>
                          <a:spcPts val="0"/>
                        </a:spcBef>
                        <a:spcAft>
                          <a:spcPts val="0"/>
                        </a:spcAft>
                        <a:buNone/>
                      </a:pPr>
                      <a:r>
                        <a:rPr lang="en-US" sz="1200">
                          <a:latin typeface="Calibri"/>
                          <a:ea typeface="Calibri"/>
                          <a:cs typeface="Calibri"/>
                          <a:sym typeface="Calibri"/>
                        </a:rPr>
                        <a:t>to Analyze Portfolio Risk with Advanced Metrics</a:t>
                      </a:r>
                      <a:endParaRPr sz="1200">
                        <a:latin typeface="Calibri"/>
                        <a:ea typeface="Calibri"/>
                        <a:cs typeface="Calibri"/>
                        <a:sym typeface="Calibri"/>
                      </a:endParaRPr>
                    </a:p>
                  </a:txBody>
                  <a:tcPr marL="28575" marR="28575" marT="19050" marB="19050" anchor="ctr">
                    <a:lnL w="6350" cap="flat" cmpd="sng">
                      <a:solidFill>
                        <a:srgbClr val="CCCCCC"/>
                      </a:solidFill>
                      <a:prstDash val="solid"/>
                      <a:round/>
                      <a:headEnd type="none" w="sm" len="sm"/>
                      <a:tailEnd type="none" w="sm" len="sm"/>
                    </a:lnL>
                    <a:lnR w="6350" cap="flat" cmpd="sng">
                      <a:solidFill>
                        <a:srgbClr val="CCCCCC"/>
                      </a:solidFill>
                      <a:prstDash val="solid"/>
                      <a:round/>
                      <a:headEnd type="none" w="sm" len="sm"/>
                      <a:tailEnd type="none" w="sm" len="sm"/>
                    </a:lnR>
                    <a:lnT w="6350" cap="flat" cmpd="sng">
                      <a:solidFill>
                        <a:srgbClr val="CCCCCC"/>
                      </a:solidFill>
                      <a:prstDash val="solid"/>
                      <a:round/>
                      <a:headEnd type="none" w="sm" len="sm"/>
                      <a:tailEnd type="none" w="sm" len="sm"/>
                    </a:lnT>
                    <a:lnB w="6350" cap="flat" cmpd="sng">
                      <a:solidFill>
                        <a:srgbClr val="CCCCCC"/>
                      </a:solidFill>
                      <a:prstDash val="solid"/>
                      <a:round/>
                      <a:headEnd type="none" w="sm" len="sm"/>
                      <a:tailEnd type="none" w="sm" len="sm"/>
                    </a:lnB>
                    <a:solidFill>
                      <a:srgbClr val="F6B26B"/>
                    </a:solidFill>
                  </a:tcPr>
                </a:tc>
                <a:tc>
                  <a:txBody>
                    <a:bodyPr/>
                    <a:lstStyle/>
                    <a:p>
                      <a:pPr marL="0" lvl="0" indent="0" algn="ctr" rtl="0">
                        <a:lnSpc>
                          <a:spcPct val="115000"/>
                        </a:lnSpc>
                        <a:spcBef>
                          <a:spcPts val="0"/>
                        </a:spcBef>
                        <a:spcAft>
                          <a:spcPts val="0"/>
                        </a:spcAft>
                        <a:buNone/>
                      </a:pPr>
                      <a:r>
                        <a:rPr lang="en-US" sz="1200">
                          <a:latin typeface="Calibri"/>
                          <a:ea typeface="Calibri"/>
                          <a:cs typeface="Calibri"/>
                          <a:sym typeface="Calibri"/>
                        </a:rPr>
                        <a:t>to measure my progress and change my strategy in real markets</a:t>
                      </a:r>
                      <a:endParaRPr sz="1200">
                        <a:latin typeface="Calibri"/>
                        <a:ea typeface="Calibri"/>
                        <a:cs typeface="Calibri"/>
                        <a:sym typeface="Calibri"/>
                      </a:endParaRPr>
                    </a:p>
                  </a:txBody>
                  <a:tcPr marL="28575" marR="28575" marT="19050" marB="19050" anchor="ctr">
                    <a:lnL w="6350" cap="flat" cmpd="sng">
                      <a:solidFill>
                        <a:srgbClr val="CCCCCC"/>
                      </a:solidFill>
                      <a:prstDash val="solid"/>
                      <a:round/>
                      <a:headEnd type="none" w="sm" len="sm"/>
                      <a:tailEnd type="none" w="sm" len="sm"/>
                    </a:lnL>
                    <a:lnR w="6350" cap="flat" cmpd="sng">
                      <a:solidFill>
                        <a:srgbClr val="CCCCCC"/>
                      </a:solidFill>
                      <a:prstDash val="solid"/>
                      <a:round/>
                      <a:headEnd type="none" w="sm" len="sm"/>
                      <a:tailEnd type="none" w="sm" len="sm"/>
                    </a:lnR>
                    <a:lnT w="6350" cap="flat" cmpd="sng">
                      <a:solidFill>
                        <a:srgbClr val="CCCCCC"/>
                      </a:solidFill>
                      <a:prstDash val="solid"/>
                      <a:round/>
                      <a:headEnd type="none" w="sm" len="sm"/>
                      <a:tailEnd type="none" w="sm" len="sm"/>
                    </a:lnT>
                    <a:lnB w="6350" cap="flat" cmpd="sng">
                      <a:solidFill>
                        <a:srgbClr val="CCCCCC"/>
                      </a:solidFill>
                      <a:prstDash val="solid"/>
                      <a:round/>
                      <a:headEnd type="none" w="sm" len="sm"/>
                      <a:tailEnd type="none" w="sm" len="sm"/>
                    </a:lnB>
                    <a:solidFill>
                      <a:srgbClr val="F6B26B"/>
                    </a:solidFill>
                  </a:tcPr>
                </a:tc>
                <a:extLst>
                  <a:ext uri="{0D108BD9-81ED-4DB2-BD59-A6C34878D82A}">
                    <a16:rowId xmlns:a16="http://schemas.microsoft.com/office/drawing/2014/main" val="10006"/>
                  </a:ext>
                </a:extLst>
              </a:tr>
              <a:tr h="437375">
                <a:tc>
                  <a:txBody>
                    <a:bodyPr/>
                    <a:lstStyle/>
                    <a:p>
                      <a:pPr marL="0" lvl="0" indent="0" algn="ctr" rtl="0">
                        <a:lnSpc>
                          <a:spcPct val="115000"/>
                        </a:lnSpc>
                        <a:spcBef>
                          <a:spcPts val="0"/>
                        </a:spcBef>
                        <a:spcAft>
                          <a:spcPts val="0"/>
                        </a:spcAft>
                        <a:buNone/>
                      </a:pPr>
                      <a:r>
                        <a:rPr lang="en-US" sz="1200">
                          <a:latin typeface="Calibri"/>
                          <a:ea typeface="Calibri"/>
                          <a:cs typeface="Calibri"/>
                          <a:sym typeface="Calibri"/>
                        </a:rPr>
                        <a:t>4</a:t>
                      </a:r>
                      <a:endParaRPr sz="1200">
                        <a:latin typeface="Calibri"/>
                        <a:ea typeface="Calibri"/>
                        <a:cs typeface="Calibri"/>
                        <a:sym typeface="Calibri"/>
                      </a:endParaRPr>
                    </a:p>
                  </a:txBody>
                  <a:tcPr marL="28575" marR="28575" marT="19050" marB="19050" anchor="ctr">
                    <a:lnL w="6350" cap="flat" cmpd="sng">
                      <a:solidFill>
                        <a:srgbClr val="CCCCCC"/>
                      </a:solidFill>
                      <a:prstDash val="solid"/>
                      <a:round/>
                      <a:headEnd type="none" w="sm" len="sm"/>
                      <a:tailEnd type="none" w="sm" len="sm"/>
                    </a:lnL>
                    <a:lnR w="6350" cap="flat" cmpd="sng">
                      <a:solidFill>
                        <a:srgbClr val="CCCCCC"/>
                      </a:solidFill>
                      <a:prstDash val="solid"/>
                      <a:round/>
                      <a:headEnd type="none" w="sm" len="sm"/>
                      <a:tailEnd type="none" w="sm" len="sm"/>
                    </a:lnR>
                    <a:lnT w="6350" cap="flat" cmpd="sng">
                      <a:solidFill>
                        <a:srgbClr val="CCCCCC"/>
                      </a:solidFill>
                      <a:prstDash val="solid"/>
                      <a:round/>
                      <a:headEnd type="none" w="sm" len="sm"/>
                      <a:tailEnd type="none" w="sm" len="sm"/>
                    </a:lnT>
                    <a:lnB w="6350" cap="flat" cmpd="sng">
                      <a:solidFill>
                        <a:srgbClr val="CCCCCC"/>
                      </a:solidFill>
                      <a:prstDash val="solid"/>
                      <a:round/>
                      <a:headEnd type="none" w="sm" len="sm"/>
                      <a:tailEnd type="none" w="sm" len="sm"/>
                    </a:lnB>
                    <a:solidFill>
                      <a:srgbClr val="F6B26B"/>
                    </a:solidFill>
                  </a:tcPr>
                </a:tc>
                <a:tc>
                  <a:txBody>
                    <a:bodyPr/>
                    <a:lstStyle/>
                    <a:p>
                      <a:pPr marL="0" lvl="0" indent="0" algn="ctr" rtl="0">
                        <a:lnSpc>
                          <a:spcPct val="115000"/>
                        </a:lnSpc>
                        <a:spcBef>
                          <a:spcPts val="0"/>
                        </a:spcBef>
                        <a:spcAft>
                          <a:spcPts val="0"/>
                        </a:spcAft>
                        <a:buNone/>
                      </a:pPr>
                      <a:r>
                        <a:rPr lang="en-US" sz="1200">
                          <a:latin typeface="Calibri"/>
                          <a:ea typeface="Calibri"/>
                          <a:cs typeface="Calibri"/>
                          <a:sym typeface="Calibri"/>
                        </a:rPr>
                        <a:t>8</a:t>
                      </a:r>
                      <a:endParaRPr sz="1200">
                        <a:latin typeface="Calibri"/>
                        <a:ea typeface="Calibri"/>
                        <a:cs typeface="Calibri"/>
                        <a:sym typeface="Calibri"/>
                      </a:endParaRPr>
                    </a:p>
                  </a:txBody>
                  <a:tcPr marL="28575" marR="28575" marT="19050" marB="19050" anchor="ctr">
                    <a:lnL w="6350" cap="flat" cmpd="sng">
                      <a:solidFill>
                        <a:srgbClr val="CCCCCC"/>
                      </a:solidFill>
                      <a:prstDash val="solid"/>
                      <a:round/>
                      <a:headEnd type="none" w="sm" len="sm"/>
                      <a:tailEnd type="none" w="sm" len="sm"/>
                    </a:lnL>
                    <a:lnR w="6350" cap="flat" cmpd="sng">
                      <a:solidFill>
                        <a:srgbClr val="CCCCCC"/>
                      </a:solidFill>
                      <a:prstDash val="solid"/>
                      <a:round/>
                      <a:headEnd type="none" w="sm" len="sm"/>
                      <a:tailEnd type="none" w="sm" len="sm"/>
                    </a:lnR>
                    <a:lnT w="6350" cap="flat" cmpd="sng">
                      <a:solidFill>
                        <a:srgbClr val="CCCCCC"/>
                      </a:solidFill>
                      <a:prstDash val="solid"/>
                      <a:round/>
                      <a:headEnd type="none" w="sm" len="sm"/>
                      <a:tailEnd type="none" w="sm" len="sm"/>
                    </a:lnT>
                    <a:lnB w="6350" cap="flat" cmpd="sng">
                      <a:solidFill>
                        <a:srgbClr val="CCCCCC"/>
                      </a:solidFill>
                      <a:prstDash val="solid"/>
                      <a:round/>
                      <a:headEnd type="none" w="sm" len="sm"/>
                      <a:tailEnd type="none" w="sm" len="sm"/>
                    </a:lnB>
                    <a:solidFill>
                      <a:srgbClr val="F6B26B"/>
                    </a:solidFill>
                  </a:tcPr>
                </a:tc>
                <a:tc>
                  <a:txBody>
                    <a:bodyPr/>
                    <a:lstStyle/>
                    <a:p>
                      <a:pPr marL="0" lvl="0" indent="0" algn="ctr" rtl="0">
                        <a:lnSpc>
                          <a:spcPct val="115000"/>
                        </a:lnSpc>
                        <a:spcBef>
                          <a:spcPts val="0"/>
                        </a:spcBef>
                        <a:spcAft>
                          <a:spcPts val="0"/>
                        </a:spcAft>
                        <a:buNone/>
                      </a:pPr>
                      <a:r>
                        <a:rPr lang="en-US" sz="1200">
                          <a:latin typeface="Calibri"/>
                          <a:ea typeface="Calibri"/>
                          <a:cs typeface="Calibri"/>
                          <a:sym typeface="Calibri"/>
                        </a:rPr>
                        <a:t>IV14</a:t>
                      </a:r>
                      <a:endParaRPr sz="1200">
                        <a:latin typeface="Calibri"/>
                        <a:ea typeface="Calibri"/>
                        <a:cs typeface="Calibri"/>
                        <a:sym typeface="Calibri"/>
                      </a:endParaRPr>
                    </a:p>
                  </a:txBody>
                  <a:tcPr marL="28575" marR="28575" marT="19050" marB="19050" anchor="ctr">
                    <a:lnL w="6350" cap="flat" cmpd="sng">
                      <a:solidFill>
                        <a:srgbClr val="CCCCCC"/>
                      </a:solidFill>
                      <a:prstDash val="solid"/>
                      <a:round/>
                      <a:headEnd type="none" w="sm" len="sm"/>
                      <a:tailEnd type="none" w="sm" len="sm"/>
                    </a:lnL>
                    <a:lnR w="6350" cap="flat" cmpd="sng">
                      <a:solidFill>
                        <a:srgbClr val="CCCCCC"/>
                      </a:solidFill>
                      <a:prstDash val="solid"/>
                      <a:round/>
                      <a:headEnd type="none" w="sm" len="sm"/>
                      <a:tailEnd type="none" w="sm" len="sm"/>
                    </a:lnR>
                    <a:lnT w="6350" cap="flat" cmpd="sng">
                      <a:solidFill>
                        <a:srgbClr val="CCCCCC"/>
                      </a:solidFill>
                      <a:prstDash val="solid"/>
                      <a:round/>
                      <a:headEnd type="none" w="sm" len="sm"/>
                      <a:tailEnd type="none" w="sm" len="sm"/>
                    </a:lnT>
                    <a:lnB w="6350" cap="flat" cmpd="sng">
                      <a:solidFill>
                        <a:srgbClr val="CCCCCC"/>
                      </a:solidFill>
                      <a:prstDash val="solid"/>
                      <a:round/>
                      <a:headEnd type="none" w="sm" len="sm"/>
                      <a:tailEnd type="none" w="sm" len="sm"/>
                    </a:lnB>
                    <a:solidFill>
                      <a:srgbClr val="F6B26B"/>
                    </a:solidFill>
                  </a:tcPr>
                </a:tc>
                <a:tc>
                  <a:txBody>
                    <a:bodyPr/>
                    <a:lstStyle/>
                    <a:p>
                      <a:pPr marL="0" lvl="0" indent="0" algn="ctr" rtl="0">
                        <a:lnSpc>
                          <a:spcPct val="115000"/>
                        </a:lnSpc>
                        <a:spcBef>
                          <a:spcPts val="0"/>
                        </a:spcBef>
                        <a:spcAft>
                          <a:spcPts val="0"/>
                        </a:spcAft>
                        <a:buNone/>
                      </a:pPr>
                      <a:r>
                        <a:rPr lang="en-US" sz="1200">
                          <a:latin typeface="Calibri"/>
                          <a:ea typeface="Calibri"/>
                          <a:cs typeface="Calibri"/>
                          <a:sym typeface="Calibri"/>
                        </a:rPr>
                        <a:t>AI Chat Bot</a:t>
                      </a:r>
                      <a:endParaRPr sz="1200">
                        <a:latin typeface="Calibri"/>
                        <a:ea typeface="Calibri"/>
                        <a:cs typeface="Calibri"/>
                        <a:sym typeface="Calibri"/>
                      </a:endParaRPr>
                    </a:p>
                  </a:txBody>
                  <a:tcPr marL="28575" marR="28575" marT="19050" marB="19050" anchor="ctr">
                    <a:lnL w="6350" cap="flat" cmpd="sng">
                      <a:solidFill>
                        <a:srgbClr val="CCCCCC"/>
                      </a:solidFill>
                      <a:prstDash val="solid"/>
                      <a:round/>
                      <a:headEnd type="none" w="sm" len="sm"/>
                      <a:tailEnd type="none" w="sm" len="sm"/>
                    </a:lnL>
                    <a:lnR w="6350" cap="flat" cmpd="sng">
                      <a:solidFill>
                        <a:srgbClr val="CCCCCC"/>
                      </a:solidFill>
                      <a:prstDash val="solid"/>
                      <a:round/>
                      <a:headEnd type="none" w="sm" len="sm"/>
                      <a:tailEnd type="none" w="sm" len="sm"/>
                    </a:lnR>
                    <a:lnT w="6350" cap="flat" cmpd="sng">
                      <a:solidFill>
                        <a:srgbClr val="CCCCCC"/>
                      </a:solidFill>
                      <a:prstDash val="solid"/>
                      <a:round/>
                      <a:headEnd type="none" w="sm" len="sm"/>
                      <a:tailEnd type="none" w="sm" len="sm"/>
                    </a:lnT>
                    <a:lnB w="6350" cap="flat" cmpd="sng">
                      <a:solidFill>
                        <a:srgbClr val="CCCCCC"/>
                      </a:solidFill>
                      <a:prstDash val="solid"/>
                      <a:round/>
                      <a:headEnd type="none" w="sm" len="sm"/>
                      <a:tailEnd type="none" w="sm" len="sm"/>
                    </a:lnB>
                    <a:solidFill>
                      <a:srgbClr val="F6B26B"/>
                    </a:solidFill>
                  </a:tcPr>
                </a:tc>
                <a:tc>
                  <a:txBody>
                    <a:bodyPr/>
                    <a:lstStyle/>
                    <a:p>
                      <a:pPr marL="0" lvl="0" indent="0" algn="ctr" rtl="0">
                        <a:lnSpc>
                          <a:spcPct val="115000"/>
                        </a:lnSpc>
                        <a:spcBef>
                          <a:spcPts val="0"/>
                        </a:spcBef>
                        <a:spcAft>
                          <a:spcPts val="0"/>
                        </a:spcAft>
                        <a:buNone/>
                      </a:pPr>
                      <a:r>
                        <a:rPr lang="en-US" sz="1200">
                          <a:latin typeface="Calibri"/>
                          <a:ea typeface="Calibri"/>
                          <a:cs typeface="Calibri"/>
                          <a:sym typeface="Calibri"/>
                        </a:rPr>
                        <a:t>Novice Investor</a:t>
                      </a:r>
                      <a:endParaRPr sz="1200">
                        <a:latin typeface="Calibri"/>
                        <a:ea typeface="Calibri"/>
                        <a:cs typeface="Calibri"/>
                        <a:sym typeface="Calibri"/>
                      </a:endParaRPr>
                    </a:p>
                  </a:txBody>
                  <a:tcPr marL="28575" marR="28575" marT="19050" marB="19050" anchor="ctr">
                    <a:lnL w="6350" cap="flat" cmpd="sng">
                      <a:solidFill>
                        <a:srgbClr val="CCCCCC"/>
                      </a:solidFill>
                      <a:prstDash val="solid"/>
                      <a:round/>
                      <a:headEnd type="none" w="sm" len="sm"/>
                      <a:tailEnd type="none" w="sm" len="sm"/>
                    </a:lnL>
                    <a:lnR w="6350" cap="flat" cmpd="sng">
                      <a:solidFill>
                        <a:srgbClr val="CCCCCC"/>
                      </a:solidFill>
                      <a:prstDash val="solid"/>
                      <a:round/>
                      <a:headEnd type="none" w="sm" len="sm"/>
                      <a:tailEnd type="none" w="sm" len="sm"/>
                    </a:lnR>
                    <a:lnT w="6350" cap="flat" cmpd="sng">
                      <a:solidFill>
                        <a:srgbClr val="CCCCCC"/>
                      </a:solidFill>
                      <a:prstDash val="solid"/>
                      <a:round/>
                      <a:headEnd type="none" w="sm" len="sm"/>
                      <a:tailEnd type="none" w="sm" len="sm"/>
                    </a:lnT>
                    <a:lnB w="6350" cap="flat" cmpd="sng">
                      <a:solidFill>
                        <a:srgbClr val="CCCCCC"/>
                      </a:solidFill>
                      <a:prstDash val="solid"/>
                      <a:round/>
                      <a:headEnd type="none" w="sm" len="sm"/>
                      <a:tailEnd type="none" w="sm" len="sm"/>
                    </a:lnB>
                    <a:solidFill>
                      <a:srgbClr val="F6B26B"/>
                    </a:solidFill>
                  </a:tcPr>
                </a:tc>
                <a:tc>
                  <a:txBody>
                    <a:bodyPr/>
                    <a:lstStyle/>
                    <a:p>
                      <a:pPr marL="0" lvl="0" indent="0" algn="ctr" rtl="0">
                        <a:lnSpc>
                          <a:spcPct val="115000"/>
                        </a:lnSpc>
                        <a:spcBef>
                          <a:spcPts val="0"/>
                        </a:spcBef>
                        <a:spcAft>
                          <a:spcPts val="0"/>
                        </a:spcAft>
                        <a:buNone/>
                      </a:pPr>
                      <a:r>
                        <a:rPr lang="en-US" sz="1200">
                          <a:latin typeface="Calibri"/>
                          <a:ea typeface="Calibri"/>
                          <a:cs typeface="Calibri"/>
                          <a:sym typeface="Calibri"/>
                        </a:rPr>
                        <a:t>to get answers for trading questions</a:t>
                      </a:r>
                      <a:endParaRPr sz="1200">
                        <a:latin typeface="Calibri"/>
                        <a:ea typeface="Calibri"/>
                        <a:cs typeface="Calibri"/>
                        <a:sym typeface="Calibri"/>
                      </a:endParaRPr>
                    </a:p>
                  </a:txBody>
                  <a:tcPr marL="28575" marR="28575" marT="19050" marB="19050" anchor="ctr">
                    <a:lnL w="6350" cap="flat" cmpd="sng">
                      <a:solidFill>
                        <a:srgbClr val="CCCCCC"/>
                      </a:solidFill>
                      <a:prstDash val="solid"/>
                      <a:round/>
                      <a:headEnd type="none" w="sm" len="sm"/>
                      <a:tailEnd type="none" w="sm" len="sm"/>
                    </a:lnL>
                    <a:lnR w="6350" cap="flat" cmpd="sng">
                      <a:solidFill>
                        <a:srgbClr val="CCCCCC"/>
                      </a:solidFill>
                      <a:prstDash val="solid"/>
                      <a:round/>
                      <a:headEnd type="none" w="sm" len="sm"/>
                      <a:tailEnd type="none" w="sm" len="sm"/>
                    </a:lnR>
                    <a:lnT w="6350" cap="flat" cmpd="sng">
                      <a:solidFill>
                        <a:srgbClr val="CCCCCC"/>
                      </a:solidFill>
                      <a:prstDash val="solid"/>
                      <a:round/>
                      <a:headEnd type="none" w="sm" len="sm"/>
                      <a:tailEnd type="none" w="sm" len="sm"/>
                    </a:lnT>
                    <a:lnB w="6350" cap="flat" cmpd="sng">
                      <a:solidFill>
                        <a:srgbClr val="CCCCCC"/>
                      </a:solidFill>
                      <a:prstDash val="solid"/>
                      <a:round/>
                      <a:headEnd type="none" w="sm" len="sm"/>
                      <a:tailEnd type="none" w="sm" len="sm"/>
                    </a:lnB>
                    <a:solidFill>
                      <a:srgbClr val="F6B26B"/>
                    </a:solidFill>
                  </a:tcPr>
                </a:tc>
                <a:tc>
                  <a:txBody>
                    <a:bodyPr/>
                    <a:lstStyle/>
                    <a:p>
                      <a:pPr marL="0" lvl="0" indent="0" algn="ctr" rtl="0">
                        <a:lnSpc>
                          <a:spcPct val="115000"/>
                        </a:lnSpc>
                        <a:spcBef>
                          <a:spcPts val="0"/>
                        </a:spcBef>
                        <a:spcAft>
                          <a:spcPts val="0"/>
                        </a:spcAft>
                        <a:buNone/>
                      </a:pPr>
                      <a:r>
                        <a:rPr lang="en-US" sz="1200">
                          <a:latin typeface="Calibri"/>
                          <a:ea typeface="Calibri"/>
                          <a:cs typeface="Calibri"/>
                          <a:sym typeface="Calibri"/>
                        </a:rPr>
                        <a:t>to understand why things happen a certain way</a:t>
                      </a:r>
                      <a:endParaRPr sz="1200">
                        <a:latin typeface="Calibri"/>
                        <a:ea typeface="Calibri"/>
                        <a:cs typeface="Calibri"/>
                        <a:sym typeface="Calibri"/>
                      </a:endParaRPr>
                    </a:p>
                  </a:txBody>
                  <a:tcPr marL="28575" marR="28575" marT="19050" marB="19050" anchor="ctr">
                    <a:lnL w="6350" cap="flat" cmpd="sng">
                      <a:solidFill>
                        <a:srgbClr val="CCCCCC"/>
                      </a:solidFill>
                      <a:prstDash val="solid"/>
                      <a:round/>
                      <a:headEnd type="none" w="sm" len="sm"/>
                      <a:tailEnd type="none" w="sm" len="sm"/>
                    </a:lnL>
                    <a:lnR w="6350" cap="flat" cmpd="sng">
                      <a:solidFill>
                        <a:srgbClr val="CCCCCC"/>
                      </a:solidFill>
                      <a:prstDash val="solid"/>
                      <a:round/>
                      <a:headEnd type="none" w="sm" len="sm"/>
                      <a:tailEnd type="none" w="sm" len="sm"/>
                    </a:lnR>
                    <a:lnT w="6350" cap="flat" cmpd="sng">
                      <a:solidFill>
                        <a:srgbClr val="CCCCCC"/>
                      </a:solidFill>
                      <a:prstDash val="solid"/>
                      <a:round/>
                      <a:headEnd type="none" w="sm" len="sm"/>
                      <a:tailEnd type="none" w="sm" len="sm"/>
                    </a:lnT>
                    <a:lnB w="6350" cap="flat" cmpd="sng">
                      <a:solidFill>
                        <a:srgbClr val="CCCCCC"/>
                      </a:solidFill>
                      <a:prstDash val="solid"/>
                      <a:round/>
                      <a:headEnd type="none" w="sm" len="sm"/>
                      <a:tailEnd type="none" w="sm" len="sm"/>
                    </a:lnB>
                    <a:solidFill>
                      <a:srgbClr val="F6B26B"/>
                    </a:solidFill>
                  </a:tcPr>
                </a:tc>
                <a:extLst>
                  <a:ext uri="{0D108BD9-81ED-4DB2-BD59-A6C34878D82A}">
                    <a16:rowId xmlns:a16="http://schemas.microsoft.com/office/drawing/2014/main" val="10007"/>
                  </a:ext>
                </a:extLst>
              </a:tr>
            </a:tbl>
          </a:graphicData>
        </a:graphic>
      </p:graphicFrame>
      <p:sp>
        <p:nvSpPr>
          <p:cNvPr id="551" name="Google Shape;551;p55"/>
          <p:cNvSpPr txBox="1"/>
          <p:nvPr/>
        </p:nvSpPr>
        <p:spPr>
          <a:xfrm>
            <a:off x="952500" y="138150"/>
            <a:ext cx="6089700" cy="7389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n-US" sz="4000" b="1">
                <a:solidFill>
                  <a:schemeClr val="lt1"/>
                </a:solidFill>
                <a:latin typeface="Twentieth Century"/>
                <a:ea typeface="Twentieth Century"/>
                <a:cs typeface="Twentieth Century"/>
                <a:sym typeface="Twentieth Century"/>
              </a:rPr>
              <a:t>PRODUCT BACKLOG</a:t>
            </a:r>
            <a:endParaRPr sz="4000" b="1">
              <a:solidFill>
                <a:schemeClr val="lt1"/>
              </a:solidFill>
              <a:latin typeface="Twentieth Century"/>
              <a:ea typeface="Twentieth Century"/>
              <a:cs typeface="Twentieth Century"/>
              <a:sym typeface="Twentieth Century"/>
            </a:endParaRPr>
          </a:p>
        </p:txBody>
      </p:sp>
      <p:graphicFrame>
        <p:nvGraphicFramePr>
          <p:cNvPr id="552" name="Google Shape;552;p55"/>
          <p:cNvGraphicFramePr/>
          <p:nvPr/>
        </p:nvGraphicFramePr>
        <p:xfrm>
          <a:off x="551550" y="6410650"/>
          <a:ext cx="3000000" cy="3000000"/>
        </p:xfrm>
        <a:graphic>
          <a:graphicData uri="http://schemas.openxmlformats.org/drawingml/2006/table">
            <a:tbl>
              <a:tblPr>
                <a:noFill/>
                <a:tableStyleId>{4D0356BB-5A3B-481F-80C4-0DB4944693F5}</a:tableStyleId>
              </a:tblPr>
              <a:tblGrid>
                <a:gridCol w="1559125">
                  <a:extLst>
                    <a:ext uri="{9D8B030D-6E8A-4147-A177-3AD203B41FA5}">
                      <a16:colId xmlns:a16="http://schemas.microsoft.com/office/drawing/2014/main" val="20000"/>
                    </a:ext>
                  </a:extLst>
                </a:gridCol>
                <a:gridCol w="852075">
                  <a:extLst>
                    <a:ext uri="{9D8B030D-6E8A-4147-A177-3AD203B41FA5}">
                      <a16:colId xmlns:a16="http://schemas.microsoft.com/office/drawing/2014/main" val="20001"/>
                    </a:ext>
                  </a:extLst>
                </a:gridCol>
                <a:gridCol w="257150">
                  <a:extLst>
                    <a:ext uri="{9D8B030D-6E8A-4147-A177-3AD203B41FA5}">
                      <a16:colId xmlns:a16="http://schemas.microsoft.com/office/drawing/2014/main" val="20002"/>
                    </a:ext>
                  </a:extLst>
                </a:gridCol>
                <a:gridCol w="523550">
                  <a:extLst>
                    <a:ext uri="{9D8B030D-6E8A-4147-A177-3AD203B41FA5}">
                      <a16:colId xmlns:a16="http://schemas.microsoft.com/office/drawing/2014/main" val="20003"/>
                    </a:ext>
                  </a:extLst>
                </a:gridCol>
                <a:gridCol w="1001100">
                  <a:extLst>
                    <a:ext uri="{9D8B030D-6E8A-4147-A177-3AD203B41FA5}">
                      <a16:colId xmlns:a16="http://schemas.microsoft.com/office/drawing/2014/main" val="20004"/>
                    </a:ext>
                  </a:extLst>
                </a:gridCol>
                <a:gridCol w="257700">
                  <a:extLst>
                    <a:ext uri="{9D8B030D-6E8A-4147-A177-3AD203B41FA5}">
                      <a16:colId xmlns:a16="http://schemas.microsoft.com/office/drawing/2014/main" val="20005"/>
                    </a:ext>
                  </a:extLst>
                </a:gridCol>
                <a:gridCol w="699125">
                  <a:extLst>
                    <a:ext uri="{9D8B030D-6E8A-4147-A177-3AD203B41FA5}">
                      <a16:colId xmlns:a16="http://schemas.microsoft.com/office/drawing/2014/main" val="20006"/>
                    </a:ext>
                  </a:extLst>
                </a:gridCol>
                <a:gridCol w="745525">
                  <a:extLst>
                    <a:ext uri="{9D8B030D-6E8A-4147-A177-3AD203B41FA5}">
                      <a16:colId xmlns:a16="http://schemas.microsoft.com/office/drawing/2014/main" val="20007"/>
                    </a:ext>
                  </a:extLst>
                </a:gridCol>
                <a:gridCol w="311925">
                  <a:extLst>
                    <a:ext uri="{9D8B030D-6E8A-4147-A177-3AD203B41FA5}">
                      <a16:colId xmlns:a16="http://schemas.microsoft.com/office/drawing/2014/main" val="20008"/>
                    </a:ext>
                  </a:extLst>
                </a:gridCol>
                <a:gridCol w="869475">
                  <a:extLst>
                    <a:ext uri="{9D8B030D-6E8A-4147-A177-3AD203B41FA5}">
                      <a16:colId xmlns:a16="http://schemas.microsoft.com/office/drawing/2014/main" val="20009"/>
                    </a:ext>
                  </a:extLst>
                </a:gridCol>
                <a:gridCol w="785200">
                  <a:extLst>
                    <a:ext uri="{9D8B030D-6E8A-4147-A177-3AD203B41FA5}">
                      <a16:colId xmlns:a16="http://schemas.microsoft.com/office/drawing/2014/main" val="20010"/>
                    </a:ext>
                  </a:extLst>
                </a:gridCol>
              </a:tblGrid>
              <a:tr h="219075">
                <a:tc>
                  <a:txBody>
                    <a:bodyPr/>
                    <a:lstStyle/>
                    <a:p>
                      <a:pPr marL="0" lvl="0" indent="0" algn="r" rtl="0">
                        <a:lnSpc>
                          <a:spcPct val="115000"/>
                        </a:lnSpc>
                        <a:spcBef>
                          <a:spcPts val="0"/>
                        </a:spcBef>
                        <a:spcAft>
                          <a:spcPts val="0"/>
                        </a:spcAft>
                        <a:buNone/>
                      </a:pPr>
                      <a:r>
                        <a:rPr lang="en-US" sz="1100">
                          <a:solidFill>
                            <a:schemeClr val="lt1"/>
                          </a:solidFill>
                          <a:latin typeface="Calibri"/>
                          <a:ea typeface="Calibri"/>
                          <a:cs typeface="Calibri"/>
                          <a:sym typeface="Calibri"/>
                        </a:rPr>
                        <a:t>Sprint 2</a:t>
                      </a:r>
                      <a:endParaRPr sz="1100">
                        <a:solidFill>
                          <a:schemeClr val="lt1"/>
                        </a:solidFill>
                        <a:latin typeface="Calibri"/>
                        <a:ea typeface="Calibri"/>
                        <a:cs typeface="Calibri"/>
                        <a:sym typeface="Calibri"/>
                      </a:endParaRPr>
                    </a:p>
                  </a:txBody>
                  <a:tcPr marL="28575" marR="28575" marT="19050" marB="19050" anchor="b">
                    <a:lnL w="6350" cap="flat" cmpd="sng">
                      <a:solidFill>
                        <a:srgbClr val="000000">
                          <a:alpha val="0"/>
                        </a:srgbClr>
                      </a:solidFill>
                      <a:prstDash val="dash"/>
                      <a:round/>
                      <a:headEnd type="none" w="sm" len="sm"/>
                      <a:tailEnd type="none" w="sm" len="sm"/>
                    </a:lnL>
                    <a:lnR w="6350" cap="flat" cmpd="sng">
                      <a:solidFill>
                        <a:srgbClr val="CCCCCC">
                          <a:alpha val="0"/>
                        </a:srgbClr>
                      </a:solidFill>
                      <a:prstDash val="solid"/>
                      <a:round/>
                      <a:headEnd type="none" w="sm" len="sm"/>
                      <a:tailEnd type="none" w="sm" len="sm"/>
                    </a:lnR>
                    <a:lnT w="6350" cap="flat" cmpd="sng">
                      <a:solidFill>
                        <a:srgbClr val="CCCCCC">
                          <a:alpha val="0"/>
                        </a:srgbClr>
                      </a:solidFill>
                      <a:prstDash val="solid"/>
                      <a:round/>
                      <a:headEnd type="none" w="sm" len="sm"/>
                      <a:tailEnd type="none" w="sm" len="sm"/>
                    </a:lnT>
                    <a:lnB w="6350" cap="flat" cmpd="sng">
                      <a:solidFill>
                        <a:srgbClr val="CCCCCC">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a:solidFill>
                          <a:schemeClr val="lt1"/>
                        </a:solidFill>
                      </a:endParaRPr>
                    </a:p>
                  </a:txBody>
                  <a:tcPr marL="28575" marR="28575" marT="19050" marB="19050" anchor="b">
                    <a:lnL w="6350" cap="flat" cmpd="sng">
                      <a:solidFill>
                        <a:srgbClr val="CCCCCC">
                          <a:alpha val="0"/>
                        </a:srgbClr>
                      </a:solidFill>
                      <a:prstDash val="solid"/>
                      <a:round/>
                      <a:headEnd type="none" w="sm" len="sm"/>
                      <a:tailEnd type="none" w="sm" len="sm"/>
                    </a:lnL>
                    <a:lnR w="6350" cap="flat" cmpd="sng">
                      <a:solidFill>
                        <a:srgbClr val="CCCCCC">
                          <a:alpha val="0"/>
                        </a:srgbClr>
                      </a:solidFill>
                      <a:prstDash val="solid"/>
                      <a:round/>
                      <a:headEnd type="none" w="sm" len="sm"/>
                      <a:tailEnd type="none" w="sm" len="sm"/>
                    </a:lnR>
                    <a:lnT w="6350" cap="flat" cmpd="sng">
                      <a:solidFill>
                        <a:srgbClr val="CCCCCC">
                          <a:alpha val="0"/>
                        </a:srgbClr>
                      </a:solidFill>
                      <a:prstDash val="solid"/>
                      <a:round/>
                      <a:headEnd type="none" w="sm" len="sm"/>
                      <a:tailEnd type="none" w="sm" len="sm"/>
                    </a:lnT>
                    <a:lnB w="6350" cap="flat" cmpd="sng">
                      <a:solidFill>
                        <a:srgbClr val="CCCCCC">
                          <a:alpha val="0"/>
                        </a:srgbClr>
                      </a:solidFill>
                      <a:prstDash val="solid"/>
                      <a:round/>
                      <a:headEnd type="none" w="sm" len="sm"/>
                      <a:tailEnd type="none" w="sm" len="sm"/>
                    </a:lnB>
                    <a:solidFill>
                      <a:srgbClr val="B6D7A8"/>
                    </a:solidFill>
                  </a:tcPr>
                </a:tc>
                <a:tc>
                  <a:txBody>
                    <a:bodyPr/>
                    <a:lstStyle/>
                    <a:p>
                      <a:pPr marL="0" lvl="0" indent="0" algn="l" rtl="0">
                        <a:spcBef>
                          <a:spcPts val="0"/>
                        </a:spcBef>
                        <a:spcAft>
                          <a:spcPts val="0"/>
                        </a:spcAft>
                        <a:buNone/>
                      </a:pPr>
                      <a:endParaRPr>
                        <a:solidFill>
                          <a:schemeClr val="lt1"/>
                        </a:solidFill>
                      </a:endParaRPr>
                    </a:p>
                  </a:txBody>
                  <a:tcPr marL="28575" marR="28575" marT="19050" marB="19050" anchor="b">
                    <a:lnL w="6350" cap="flat" cmpd="sng">
                      <a:solidFill>
                        <a:srgbClr val="CCCCCC">
                          <a:alpha val="0"/>
                        </a:srgbClr>
                      </a:solidFill>
                      <a:prstDash val="solid"/>
                      <a:round/>
                      <a:headEnd type="none" w="sm" len="sm"/>
                      <a:tailEnd type="none" w="sm" len="sm"/>
                    </a:lnL>
                    <a:lnR w="6350" cap="flat" cmpd="sng">
                      <a:solidFill>
                        <a:srgbClr val="000000">
                          <a:alpha val="0"/>
                        </a:srgbClr>
                      </a:solidFill>
                      <a:prstDash val="dash"/>
                      <a:round/>
                      <a:headEnd type="none" w="sm" len="sm"/>
                      <a:tailEnd type="none" w="sm" len="sm"/>
                    </a:lnR>
                    <a:lnT w="6350" cap="flat" cmpd="sng">
                      <a:solidFill>
                        <a:srgbClr val="CCCCCC">
                          <a:alpha val="0"/>
                        </a:srgbClr>
                      </a:solidFill>
                      <a:prstDash val="solid"/>
                      <a:round/>
                      <a:headEnd type="none" w="sm" len="sm"/>
                      <a:tailEnd type="none" w="sm" len="sm"/>
                    </a:lnT>
                    <a:lnB w="6350" cap="flat" cmpd="sng">
                      <a:solidFill>
                        <a:srgbClr val="CCCCCC">
                          <a:alpha val="0"/>
                        </a:srgbClr>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sz="1100">
                          <a:solidFill>
                            <a:schemeClr val="lt1"/>
                          </a:solidFill>
                          <a:latin typeface="Calibri"/>
                          <a:ea typeface="Calibri"/>
                          <a:cs typeface="Calibri"/>
                          <a:sym typeface="Calibri"/>
                        </a:rPr>
                        <a:t>Sprint 3</a:t>
                      </a:r>
                      <a:endParaRPr sz="1100">
                        <a:solidFill>
                          <a:schemeClr val="lt1"/>
                        </a:solidFill>
                        <a:latin typeface="Calibri"/>
                        <a:ea typeface="Calibri"/>
                        <a:cs typeface="Calibri"/>
                        <a:sym typeface="Calibri"/>
                      </a:endParaRPr>
                    </a:p>
                  </a:txBody>
                  <a:tcPr marL="28575" marR="28575" marT="19050" marB="19050" anchor="b">
                    <a:lnL w="6350" cap="flat" cmpd="sng">
                      <a:solidFill>
                        <a:srgbClr val="000000">
                          <a:alpha val="0"/>
                        </a:srgbClr>
                      </a:solidFill>
                      <a:prstDash val="dash"/>
                      <a:round/>
                      <a:headEnd type="none" w="sm" len="sm"/>
                      <a:tailEnd type="none" w="sm" len="sm"/>
                    </a:lnL>
                    <a:lnR w="6350" cap="flat" cmpd="sng">
                      <a:solidFill>
                        <a:srgbClr val="CCCCCC">
                          <a:alpha val="0"/>
                        </a:srgbClr>
                      </a:solidFill>
                      <a:prstDash val="solid"/>
                      <a:round/>
                      <a:headEnd type="none" w="sm" len="sm"/>
                      <a:tailEnd type="none" w="sm" len="sm"/>
                    </a:lnR>
                    <a:lnT w="6350" cap="flat" cmpd="sng">
                      <a:solidFill>
                        <a:srgbClr val="CCCCCC">
                          <a:alpha val="0"/>
                        </a:srgbClr>
                      </a:solidFill>
                      <a:prstDash val="solid"/>
                      <a:round/>
                      <a:headEnd type="none" w="sm" len="sm"/>
                      <a:tailEnd type="none" w="sm" len="sm"/>
                    </a:lnT>
                    <a:lnB w="6350" cap="flat" cmpd="sng">
                      <a:solidFill>
                        <a:srgbClr val="CCCCCC">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a:solidFill>
                          <a:schemeClr val="lt1"/>
                        </a:solidFill>
                      </a:endParaRPr>
                    </a:p>
                  </a:txBody>
                  <a:tcPr marL="28575" marR="28575" marT="19050" marB="19050" anchor="b">
                    <a:lnL w="6350" cap="flat" cmpd="sng">
                      <a:solidFill>
                        <a:srgbClr val="CCCCCC">
                          <a:alpha val="0"/>
                        </a:srgbClr>
                      </a:solidFill>
                      <a:prstDash val="solid"/>
                      <a:round/>
                      <a:headEnd type="none" w="sm" len="sm"/>
                      <a:tailEnd type="none" w="sm" len="sm"/>
                    </a:lnL>
                    <a:lnR w="6350" cap="flat" cmpd="sng">
                      <a:solidFill>
                        <a:srgbClr val="CCCCCC">
                          <a:alpha val="0"/>
                        </a:srgbClr>
                      </a:solidFill>
                      <a:prstDash val="solid"/>
                      <a:round/>
                      <a:headEnd type="none" w="sm" len="sm"/>
                      <a:tailEnd type="none" w="sm" len="sm"/>
                    </a:lnR>
                    <a:lnT w="6350" cap="flat" cmpd="sng">
                      <a:solidFill>
                        <a:srgbClr val="CCCCCC">
                          <a:alpha val="0"/>
                        </a:srgbClr>
                      </a:solidFill>
                      <a:prstDash val="solid"/>
                      <a:round/>
                      <a:headEnd type="none" w="sm" len="sm"/>
                      <a:tailEnd type="none" w="sm" len="sm"/>
                    </a:lnT>
                    <a:lnB w="6350" cap="flat" cmpd="sng">
                      <a:solidFill>
                        <a:srgbClr val="CCCCCC">
                          <a:alpha val="0"/>
                        </a:srgbClr>
                      </a:solidFill>
                      <a:prstDash val="solid"/>
                      <a:round/>
                      <a:headEnd type="none" w="sm" len="sm"/>
                      <a:tailEnd type="none" w="sm" len="sm"/>
                    </a:lnB>
                    <a:solidFill>
                      <a:srgbClr val="A4C2F4"/>
                    </a:solidFill>
                  </a:tcPr>
                </a:tc>
                <a:tc>
                  <a:txBody>
                    <a:bodyPr/>
                    <a:lstStyle/>
                    <a:p>
                      <a:pPr marL="0" lvl="0" indent="0" algn="l" rtl="0">
                        <a:spcBef>
                          <a:spcPts val="0"/>
                        </a:spcBef>
                        <a:spcAft>
                          <a:spcPts val="0"/>
                        </a:spcAft>
                        <a:buNone/>
                      </a:pPr>
                      <a:endParaRPr>
                        <a:solidFill>
                          <a:schemeClr val="lt1"/>
                        </a:solidFill>
                      </a:endParaRPr>
                    </a:p>
                  </a:txBody>
                  <a:tcPr marL="28575" marR="28575" marT="19050" marB="19050" anchor="b">
                    <a:lnL w="6350" cap="flat" cmpd="sng">
                      <a:solidFill>
                        <a:srgbClr val="CCCCCC">
                          <a:alpha val="0"/>
                        </a:srgbClr>
                      </a:solidFill>
                      <a:prstDash val="solid"/>
                      <a:round/>
                      <a:headEnd type="none" w="sm" len="sm"/>
                      <a:tailEnd type="none" w="sm" len="sm"/>
                    </a:lnL>
                    <a:lnR w="6350" cap="flat" cmpd="sng">
                      <a:solidFill>
                        <a:srgbClr val="000000">
                          <a:alpha val="0"/>
                        </a:srgbClr>
                      </a:solidFill>
                      <a:prstDash val="dash"/>
                      <a:round/>
                      <a:headEnd type="none" w="sm" len="sm"/>
                      <a:tailEnd type="none" w="sm" len="sm"/>
                    </a:lnR>
                    <a:lnT w="6350" cap="flat" cmpd="sng">
                      <a:solidFill>
                        <a:srgbClr val="CCCCCC">
                          <a:alpha val="0"/>
                        </a:srgbClr>
                      </a:solidFill>
                      <a:prstDash val="solid"/>
                      <a:round/>
                      <a:headEnd type="none" w="sm" len="sm"/>
                      <a:tailEnd type="none" w="sm" len="sm"/>
                    </a:lnT>
                    <a:lnB w="6350" cap="flat" cmpd="sng">
                      <a:solidFill>
                        <a:srgbClr val="CCCCCC">
                          <a:alpha val="0"/>
                        </a:srgbClr>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sz="1100">
                          <a:solidFill>
                            <a:schemeClr val="lt1"/>
                          </a:solidFill>
                          <a:latin typeface="Calibri"/>
                          <a:ea typeface="Calibri"/>
                          <a:cs typeface="Calibri"/>
                          <a:sym typeface="Calibri"/>
                        </a:rPr>
                        <a:t>Sprint 4</a:t>
                      </a:r>
                      <a:endParaRPr sz="1100">
                        <a:solidFill>
                          <a:schemeClr val="lt1"/>
                        </a:solidFill>
                        <a:latin typeface="Calibri"/>
                        <a:ea typeface="Calibri"/>
                        <a:cs typeface="Calibri"/>
                        <a:sym typeface="Calibri"/>
                      </a:endParaRPr>
                    </a:p>
                  </a:txBody>
                  <a:tcPr marL="28575" marR="28575" marT="19050" marB="19050" anchor="b">
                    <a:lnL w="6350" cap="flat" cmpd="sng">
                      <a:solidFill>
                        <a:srgbClr val="000000">
                          <a:alpha val="0"/>
                        </a:srgbClr>
                      </a:solidFill>
                      <a:prstDash val="dash"/>
                      <a:round/>
                      <a:headEnd type="none" w="sm" len="sm"/>
                      <a:tailEnd type="none" w="sm" len="sm"/>
                    </a:lnL>
                    <a:lnR w="6350" cap="flat" cmpd="sng">
                      <a:solidFill>
                        <a:srgbClr val="CCCCCC">
                          <a:alpha val="0"/>
                        </a:srgbClr>
                      </a:solidFill>
                      <a:prstDash val="solid"/>
                      <a:round/>
                      <a:headEnd type="none" w="sm" len="sm"/>
                      <a:tailEnd type="none" w="sm" len="sm"/>
                    </a:lnR>
                    <a:lnT w="6350" cap="flat" cmpd="sng">
                      <a:solidFill>
                        <a:srgbClr val="CCCCCC">
                          <a:alpha val="0"/>
                        </a:srgbClr>
                      </a:solidFill>
                      <a:prstDash val="solid"/>
                      <a:round/>
                      <a:headEnd type="none" w="sm" len="sm"/>
                      <a:tailEnd type="none" w="sm" len="sm"/>
                    </a:lnT>
                    <a:lnB w="6350" cap="flat" cmpd="sng">
                      <a:solidFill>
                        <a:srgbClr val="000000">
                          <a:alpha val="0"/>
                        </a:srgbClr>
                      </a:solidFill>
                      <a:prstDash val="dash"/>
                      <a:round/>
                      <a:headEnd type="none" w="sm" len="sm"/>
                      <a:tailEnd type="none" w="sm" len="sm"/>
                    </a:lnB>
                  </a:tcPr>
                </a:tc>
                <a:tc>
                  <a:txBody>
                    <a:bodyPr/>
                    <a:lstStyle/>
                    <a:p>
                      <a:pPr marL="0" lvl="0" indent="0" algn="l" rtl="0">
                        <a:spcBef>
                          <a:spcPts val="0"/>
                        </a:spcBef>
                        <a:spcAft>
                          <a:spcPts val="0"/>
                        </a:spcAft>
                        <a:buNone/>
                      </a:pPr>
                      <a:endParaRPr>
                        <a:solidFill>
                          <a:schemeClr val="lt1"/>
                        </a:solidFill>
                      </a:endParaRPr>
                    </a:p>
                  </a:txBody>
                  <a:tcPr marL="28575" marR="28575" marT="19050" marB="19050" anchor="b">
                    <a:lnL w="6350" cap="flat" cmpd="sng">
                      <a:solidFill>
                        <a:srgbClr val="CCCCCC">
                          <a:alpha val="0"/>
                        </a:srgbClr>
                      </a:solidFill>
                      <a:prstDash val="solid"/>
                      <a:round/>
                      <a:headEnd type="none" w="sm" len="sm"/>
                      <a:tailEnd type="none" w="sm" len="sm"/>
                    </a:lnL>
                    <a:lnR w="6350" cap="flat" cmpd="sng">
                      <a:solidFill>
                        <a:srgbClr val="CCCCCC">
                          <a:alpha val="0"/>
                        </a:srgbClr>
                      </a:solidFill>
                      <a:prstDash val="solid"/>
                      <a:round/>
                      <a:headEnd type="none" w="sm" len="sm"/>
                      <a:tailEnd type="none" w="sm" len="sm"/>
                    </a:lnR>
                    <a:lnT w="6350" cap="flat" cmpd="sng">
                      <a:solidFill>
                        <a:srgbClr val="CCCCCC">
                          <a:alpha val="0"/>
                        </a:srgbClr>
                      </a:solidFill>
                      <a:prstDash val="solid"/>
                      <a:round/>
                      <a:headEnd type="none" w="sm" len="sm"/>
                      <a:tailEnd type="none" w="sm" len="sm"/>
                    </a:lnT>
                    <a:lnB w="6350" cap="flat" cmpd="sng">
                      <a:solidFill>
                        <a:srgbClr val="CCCCCC">
                          <a:alpha val="0"/>
                        </a:srgbClr>
                      </a:solidFill>
                      <a:prstDash val="solid"/>
                      <a:round/>
                      <a:headEnd type="none" w="sm" len="sm"/>
                      <a:tailEnd type="none" w="sm" len="sm"/>
                    </a:lnB>
                    <a:solidFill>
                      <a:srgbClr val="F6B26B"/>
                    </a:solidFill>
                  </a:tcPr>
                </a:tc>
                <a:tc>
                  <a:txBody>
                    <a:bodyPr/>
                    <a:lstStyle/>
                    <a:p>
                      <a:pPr marL="0" lvl="0" indent="0" algn="l" rtl="0">
                        <a:spcBef>
                          <a:spcPts val="0"/>
                        </a:spcBef>
                        <a:spcAft>
                          <a:spcPts val="0"/>
                        </a:spcAft>
                        <a:buNone/>
                      </a:pPr>
                      <a:endParaRPr>
                        <a:solidFill>
                          <a:schemeClr val="lt1"/>
                        </a:solidFill>
                      </a:endParaRPr>
                    </a:p>
                  </a:txBody>
                  <a:tcPr marL="28575" marR="28575" marT="19050" marB="19050" anchor="b">
                    <a:lnL w="6350" cap="flat" cmpd="sng">
                      <a:solidFill>
                        <a:srgbClr val="CCCCCC">
                          <a:alpha val="0"/>
                        </a:srgbClr>
                      </a:solidFill>
                      <a:prstDash val="solid"/>
                      <a:round/>
                      <a:headEnd type="none" w="sm" len="sm"/>
                      <a:tailEnd type="none" w="sm" len="sm"/>
                    </a:lnL>
                    <a:lnR w="6350" cap="flat" cmpd="sng">
                      <a:solidFill>
                        <a:srgbClr val="000000">
                          <a:alpha val="0"/>
                        </a:srgbClr>
                      </a:solidFill>
                      <a:prstDash val="dash"/>
                      <a:round/>
                      <a:headEnd type="none" w="sm" len="sm"/>
                      <a:tailEnd type="none" w="sm" len="sm"/>
                    </a:lnR>
                    <a:lnT w="6350" cap="flat" cmpd="sng">
                      <a:solidFill>
                        <a:srgbClr val="CCCCCC">
                          <a:alpha val="0"/>
                        </a:srgbClr>
                      </a:solidFill>
                      <a:prstDash val="solid"/>
                      <a:round/>
                      <a:headEnd type="none" w="sm" len="sm"/>
                      <a:tailEnd type="none" w="sm" len="sm"/>
                    </a:lnT>
                    <a:lnB w="6350" cap="flat" cmpd="sng">
                      <a:solidFill>
                        <a:srgbClr val="CCCCCC">
                          <a:alpha val="0"/>
                        </a:srgbClr>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sz="1100">
                          <a:solidFill>
                            <a:schemeClr val="lt1"/>
                          </a:solidFill>
                          <a:latin typeface="Calibri"/>
                          <a:ea typeface="Calibri"/>
                          <a:cs typeface="Calibri"/>
                          <a:sym typeface="Calibri"/>
                        </a:rPr>
                        <a:t>Sprint 5</a:t>
                      </a:r>
                      <a:endParaRPr sz="1100">
                        <a:solidFill>
                          <a:schemeClr val="lt1"/>
                        </a:solidFill>
                        <a:latin typeface="Calibri"/>
                        <a:ea typeface="Calibri"/>
                        <a:cs typeface="Calibri"/>
                        <a:sym typeface="Calibri"/>
                      </a:endParaRPr>
                    </a:p>
                  </a:txBody>
                  <a:tcPr marL="28575" marR="28575" marT="19050" marB="19050" anchor="b">
                    <a:lnL w="6350" cap="flat" cmpd="sng">
                      <a:solidFill>
                        <a:srgbClr val="000000">
                          <a:alpha val="0"/>
                        </a:srgbClr>
                      </a:solidFill>
                      <a:prstDash val="dash"/>
                      <a:round/>
                      <a:headEnd type="none" w="sm" len="sm"/>
                      <a:tailEnd type="none" w="sm" len="sm"/>
                    </a:lnL>
                    <a:lnR w="6350" cap="flat" cmpd="sng">
                      <a:solidFill>
                        <a:srgbClr val="CCCCCC">
                          <a:alpha val="0"/>
                        </a:srgbClr>
                      </a:solidFill>
                      <a:prstDash val="solid"/>
                      <a:round/>
                      <a:headEnd type="none" w="sm" len="sm"/>
                      <a:tailEnd type="none" w="sm" len="sm"/>
                    </a:lnR>
                    <a:lnT w="6350" cap="flat" cmpd="sng">
                      <a:solidFill>
                        <a:srgbClr val="CCCCCC">
                          <a:alpha val="0"/>
                        </a:srgbClr>
                      </a:solidFill>
                      <a:prstDash val="solid"/>
                      <a:round/>
                      <a:headEnd type="none" w="sm" len="sm"/>
                      <a:tailEnd type="none" w="sm" len="sm"/>
                    </a:lnT>
                    <a:lnB w="6350" cap="flat" cmpd="sng">
                      <a:solidFill>
                        <a:srgbClr val="000000">
                          <a:alpha val="0"/>
                        </a:srgbClr>
                      </a:solidFill>
                      <a:prstDash val="dash"/>
                      <a:round/>
                      <a:headEnd type="none" w="sm" len="sm"/>
                      <a:tailEnd type="none" w="sm" len="sm"/>
                    </a:lnB>
                  </a:tcPr>
                </a:tc>
                <a:tc>
                  <a:txBody>
                    <a:bodyPr/>
                    <a:lstStyle/>
                    <a:p>
                      <a:pPr marL="0" lvl="0" indent="0" algn="l" rtl="0">
                        <a:spcBef>
                          <a:spcPts val="0"/>
                        </a:spcBef>
                        <a:spcAft>
                          <a:spcPts val="0"/>
                        </a:spcAft>
                        <a:buNone/>
                      </a:pPr>
                      <a:endParaRPr>
                        <a:solidFill>
                          <a:schemeClr val="lt1"/>
                        </a:solidFill>
                      </a:endParaRPr>
                    </a:p>
                  </a:txBody>
                  <a:tcPr marL="28575" marR="28575" marT="19050" marB="19050" anchor="b">
                    <a:lnL w="6350" cap="flat" cmpd="sng">
                      <a:solidFill>
                        <a:srgbClr val="CCCCCC">
                          <a:alpha val="0"/>
                        </a:srgbClr>
                      </a:solidFill>
                      <a:prstDash val="solid"/>
                      <a:round/>
                      <a:headEnd type="none" w="sm" len="sm"/>
                      <a:tailEnd type="none" w="sm" len="sm"/>
                    </a:lnL>
                    <a:lnR w="6350" cap="flat" cmpd="sng">
                      <a:solidFill>
                        <a:srgbClr val="CCCCCC">
                          <a:alpha val="0"/>
                        </a:srgbClr>
                      </a:solidFill>
                      <a:prstDash val="solid"/>
                      <a:round/>
                      <a:headEnd type="none" w="sm" len="sm"/>
                      <a:tailEnd type="none" w="sm" len="sm"/>
                    </a:lnR>
                    <a:lnT w="6350" cap="flat" cmpd="sng">
                      <a:solidFill>
                        <a:srgbClr val="CCCCCC">
                          <a:alpha val="0"/>
                        </a:srgbClr>
                      </a:solidFill>
                      <a:prstDash val="solid"/>
                      <a:round/>
                      <a:headEnd type="none" w="sm" len="sm"/>
                      <a:tailEnd type="none" w="sm" len="sm"/>
                    </a:lnT>
                    <a:lnB w="6350" cap="flat" cmpd="sng">
                      <a:solidFill>
                        <a:srgbClr val="CCCCCC">
                          <a:alpha val="0"/>
                        </a:srgbClr>
                      </a:solidFill>
                      <a:prstDash val="solid"/>
                      <a:round/>
                      <a:headEnd type="none" w="sm" len="sm"/>
                      <a:tailEnd type="none" w="sm" len="sm"/>
                    </a:lnB>
                    <a:solidFill>
                      <a:srgbClr val="FFFF00"/>
                    </a:solid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Shape 556"/>
        <p:cNvGrpSpPr/>
        <p:nvPr/>
      </p:nvGrpSpPr>
      <p:grpSpPr>
        <a:xfrm>
          <a:off x="0" y="0"/>
          <a:ext cx="0" cy="0"/>
          <a:chOff x="0" y="0"/>
          <a:chExt cx="0" cy="0"/>
        </a:xfrm>
      </p:grpSpPr>
      <p:grpSp>
        <p:nvGrpSpPr>
          <p:cNvPr id="557" name="Google Shape;557;p56"/>
          <p:cNvGrpSpPr/>
          <p:nvPr/>
        </p:nvGrpSpPr>
        <p:grpSpPr>
          <a:xfrm rot="10800000">
            <a:off x="1497225" y="2737053"/>
            <a:ext cx="1511982" cy="938120"/>
            <a:chOff x="4780827" y="2384561"/>
            <a:chExt cx="3364445" cy="2087495"/>
          </a:xfrm>
        </p:grpSpPr>
        <p:sp>
          <p:nvSpPr>
            <p:cNvPr id="558" name="Google Shape;558;p56"/>
            <p:cNvSpPr/>
            <p:nvPr/>
          </p:nvSpPr>
          <p:spPr>
            <a:xfrm flipH="1">
              <a:off x="6583172" y="2384561"/>
              <a:ext cx="1562100" cy="2087495"/>
            </a:xfrm>
            <a:custGeom>
              <a:avLst/>
              <a:gdLst/>
              <a:ahLst/>
              <a:cxnLst/>
              <a:rect l="l" t="t" r="r" b="b"/>
              <a:pathLst>
                <a:path w="1041400" h="1391663" extrusionOk="0">
                  <a:moveTo>
                    <a:pt x="520700" y="0"/>
                  </a:moveTo>
                  <a:cubicBezTo>
                    <a:pt x="233125" y="0"/>
                    <a:pt x="0" y="233125"/>
                    <a:pt x="0" y="520700"/>
                  </a:cubicBezTo>
                  <a:lnTo>
                    <a:pt x="601" y="526665"/>
                  </a:lnTo>
                  <a:lnTo>
                    <a:pt x="0" y="530884"/>
                  </a:lnTo>
                  <a:cubicBezTo>
                    <a:pt x="1270" y="763309"/>
                    <a:pt x="141037" y="1339599"/>
                    <a:pt x="839841" y="1391663"/>
                  </a:cubicBezTo>
                  <a:cubicBezTo>
                    <a:pt x="756282" y="1328754"/>
                    <a:pt x="622088" y="1243235"/>
                    <a:pt x="596988" y="1070463"/>
                  </a:cubicBezTo>
                  <a:lnTo>
                    <a:pt x="595327" y="1033877"/>
                  </a:lnTo>
                  <a:lnTo>
                    <a:pt x="625639" y="1030821"/>
                  </a:lnTo>
                  <a:cubicBezTo>
                    <a:pt x="862914" y="982268"/>
                    <a:pt x="1041400" y="772328"/>
                    <a:pt x="1041400" y="520700"/>
                  </a:cubicBezTo>
                  <a:cubicBezTo>
                    <a:pt x="1041400" y="233125"/>
                    <a:pt x="808275" y="0"/>
                    <a:pt x="520700" y="0"/>
                  </a:cubicBezTo>
                  <a:close/>
                </a:path>
              </a:pathLst>
            </a:custGeom>
            <a:solidFill>
              <a:schemeClr val="accent6">
                <a:alpha val="50199"/>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59" name="Google Shape;559;p56"/>
            <p:cNvSpPr/>
            <p:nvPr/>
          </p:nvSpPr>
          <p:spPr>
            <a:xfrm flipH="1">
              <a:off x="4780827" y="2384561"/>
              <a:ext cx="1562100" cy="2087495"/>
            </a:xfrm>
            <a:custGeom>
              <a:avLst/>
              <a:gdLst/>
              <a:ahLst/>
              <a:cxnLst/>
              <a:rect l="l" t="t" r="r" b="b"/>
              <a:pathLst>
                <a:path w="1041400" h="1391663" extrusionOk="0">
                  <a:moveTo>
                    <a:pt x="520700" y="0"/>
                  </a:moveTo>
                  <a:cubicBezTo>
                    <a:pt x="233125" y="0"/>
                    <a:pt x="0" y="233125"/>
                    <a:pt x="0" y="520700"/>
                  </a:cubicBezTo>
                  <a:lnTo>
                    <a:pt x="601" y="526665"/>
                  </a:lnTo>
                  <a:lnTo>
                    <a:pt x="0" y="530884"/>
                  </a:lnTo>
                  <a:cubicBezTo>
                    <a:pt x="1270" y="763309"/>
                    <a:pt x="141037" y="1339599"/>
                    <a:pt x="839841" y="1391663"/>
                  </a:cubicBezTo>
                  <a:cubicBezTo>
                    <a:pt x="756282" y="1328754"/>
                    <a:pt x="622088" y="1243235"/>
                    <a:pt x="596988" y="1070463"/>
                  </a:cubicBezTo>
                  <a:lnTo>
                    <a:pt x="595327" y="1033877"/>
                  </a:lnTo>
                  <a:lnTo>
                    <a:pt x="625639" y="1030821"/>
                  </a:lnTo>
                  <a:cubicBezTo>
                    <a:pt x="862914" y="982268"/>
                    <a:pt x="1041400" y="772328"/>
                    <a:pt x="1041400" y="520700"/>
                  </a:cubicBezTo>
                  <a:cubicBezTo>
                    <a:pt x="1041400" y="233125"/>
                    <a:pt x="808275" y="0"/>
                    <a:pt x="520700" y="0"/>
                  </a:cubicBezTo>
                  <a:close/>
                </a:path>
              </a:pathLst>
            </a:custGeom>
            <a:solidFill>
              <a:schemeClr val="accent6">
                <a:alpha val="50199"/>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grpSp>
        <p:nvGrpSpPr>
          <p:cNvPr id="560" name="Google Shape;560;p56"/>
          <p:cNvGrpSpPr/>
          <p:nvPr/>
        </p:nvGrpSpPr>
        <p:grpSpPr>
          <a:xfrm>
            <a:off x="9214027" y="2571533"/>
            <a:ext cx="1511982" cy="938120"/>
            <a:chOff x="4780827" y="2384561"/>
            <a:chExt cx="3364445" cy="2087495"/>
          </a:xfrm>
        </p:grpSpPr>
        <p:sp>
          <p:nvSpPr>
            <p:cNvPr id="561" name="Google Shape;561;p56"/>
            <p:cNvSpPr/>
            <p:nvPr/>
          </p:nvSpPr>
          <p:spPr>
            <a:xfrm flipH="1">
              <a:off x="6583172" y="2384561"/>
              <a:ext cx="1562100" cy="2087495"/>
            </a:xfrm>
            <a:custGeom>
              <a:avLst/>
              <a:gdLst/>
              <a:ahLst/>
              <a:cxnLst/>
              <a:rect l="l" t="t" r="r" b="b"/>
              <a:pathLst>
                <a:path w="1041400" h="1391663" extrusionOk="0">
                  <a:moveTo>
                    <a:pt x="520700" y="0"/>
                  </a:moveTo>
                  <a:cubicBezTo>
                    <a:pt x="233125" y="0"/>
                    <a:pt x="0" y="233125"/>
                    <a:pt x="0" y="520700"/>
                  </a:cubicBezTo>
                  <a:lnTo>
                    <a:pt x="601" y="526665"/>
                  </a:lnTo>
                  <a:lnTo>
                    <a:pt x="0" y="530884"/>
                  </a:lnTo>
                  <a:cubicBezTo>
                    <a:pt x="1270" y="763309"/>
                    <a:pt x="141037" y="1339599"/>
                    <a:pt x="839841" y="1391663"/>
                  </a:cubicBezTo>
                  <a:cubicBezTo>
                    <a:pt x="756282" y="1328754"/>
                    <a:pt x="622088" y="1243235"/>
                    <a:pt x="596988" y="1070463"/>
                  </a:cubicBezTo>
                  <a:lnTo>
                    <a:pt x="595327" y="1033877"/>
                  </a:lnTo>
                  <a:lnTo>
                    <a:pt x="625639" y="1030821"/>
                  </a:lnTo>
                  <a:cubicBezTo>
                    <a:pt x="862914" y="982268"/>
                    <a:pt x="1041400" y="772328"/>
                    <a:pt x="1041400" y="520700"/>
                  </a:cubicBezTo>
                  <a:cubicBezTo>
                    <a:pt x="1041400" y="233125"/>
                    <a:pt x="808275" y="0"/>
                    <a:pt x="520700" y="0"/>
                  </a:cubicBezTo>
                  <a:close/>
                </a:path>
              </a:pathLst>
            </a:custGeom>
            <a:solidFill>
              <a:schemeClr val="accent1">
                <a:alpha val="4784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62" name="Google Shape;562;p56"/>
            <p:cNvSpPr/>
            <p:nvPr/>
          </p:nvSpPr>
          <p:spPr>
            <a:xfrm flipH="1">
              <a:off x="4780827" y="2384561"/>
              <a:ext cx="1562100" cy="2087495"/>
            </a:xfrm>
            <a:custGeom>
              <a:avLst/>
              <a:gdLst/>
              <a:ahLst/>
              <a:cxnLst/>
              <a:rect l="l" t="t" r="r" b="b"/>
              <a:pathLst>
                <a:path w="1041400" h="1391663" extrusionOk="0">
                  <a:moveTo>
                    <a:pt x="520700" y="0"/>
                  </a:moveTo>
                  <a:cubicBezTo>
                    <a:pt x="233125" y="0"/>
                    <a:pt x="0" y="233125"/>
                    <a:pt x="0" y="520700"/>
                  </a:cubicBezTo>
                  <a:lnTo>
                    <a:pt x="601" y="526665"/>
                  </a:lnTo>
                  <a:lnTo>
                    <a:pt x="0" y="530884"/>
                  </a:lnTo>
                  <a:cubicBezTo>
                    <a:pt x="1270" y="763309"/>
                    <a:pt x="141037" y="1339599"/>
                    <a:pt x="839841" y="1391663"/>
                  </a:cubicBezTo>
                  <a:cubicBezTo>
                    <a:pt x="756282" y="1328754"/>
                    <a:pt x="622088" y="1243235"/>
                    <a:pt x="596988" y="1070463"/>
                  </a:cubicBezTo>
                  <a:lnTo>
                    <a:pt x="595327" y="1033877"/>
                  </a:lnTo>
                  <a:lnTo>
                    <a:pt x="625639" y="1030821"/>
                  </a:lnTo>
                  <a:cubicBezTo>
                    <a:pt x="862914" y="982268"/>
                    <a:pt x="1041400" y="772328"/>
                    <a:pt x="1041400" y="520700"/>
                  </a:cubicBezTo>
                  <a:cubicBezTo>
                    <a:pt x="1041400" y="233125"/>
                    <a:pt x="808275" y="0"/>
                    <a:pt x="520700" y="0"/>
                  </a:cubicBezTo>
                  <a:close/>
                </a:path>
              </a:pathLst>
            </a:custGeom>
            <a:solidFill>
              <a:schemeClr val="accent1">
                <a:alpha val="4784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sp>
        <p:nvSpPr>
          <p:cNvPr id="563" name="Google Shape;563;p56"/>
          <p:cNvSpPr txBox="1">
            <a:spLocks noGrp="1"/>
          </p:cNvSpPr>
          <p:nvPr>
            <p:ph type="ctrTitle"/>
          </p:nvPr>
        </p:nvSpPr>
        <p:spPr>
          <a:xfrm>
            <a:off x="1524000" y="2571231"/>
            <a:ext cx="9144000" cy="9387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lt1"/>
              </a:buClr>
              <a:buSzPts val="4800"/>
              <a:buFont typeface="Twentieth Century"/>
              <a:buNone/>
            </a:pPr>
            <a:r>
              <a:rPr lang="en-US" sz="4800">
                <a:latin typeface="Twentieth Century"/>
                <a:ea typeface="Twentieth Century"/>
                <a:cs typeface="Twentieth Century"/>
                <a:sym typeface="Twentieth Century"/>
              </a:rPr>
              <a:t>SPRINT SUMMARY</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bg>
      <p:bgPr>
        <a:solidFill>
          <a:schemeClr val="dk1"/>
        </a:solidFill>
        <a:effectLst/>
      </p:bgPr>
    </p:bg>
    <p:spTree>
      <p:nvGrpSpPr>
        <p:cNvPr id="1" name="Shape 567"/>
        <p:cNvGrpSpPr/>
        <p:nvPr/>
      </p:nvGrpSpPr>
      <p:grpSpPr>
        <a:xfrm>
          <a:off x="0" y="0"/>
          <a:ext cx="0" cy="0"/>
          <a:chOff x="0" y="0"/>
          <a:chExt cx="0" cy="0"/>
        </a:xfrm>
      </p:grpSpPr>
      <p:sp>
        <p:nvSpPr>
          <p:cNvPr id="568" name="Google Shape;568;p57"/>
          <p:cNvSpPr/>
          <p:nvPr/>
        </p:nvSpPr>
        <p:spPr>
          <a:xfrm>
            <a:off x="651751" y="674734"/>
            <a:ext cx="45600" cy="5327100"/>
          </a:xfrm>
          <a:prstGeom prst="rect">
            <a:avLst/>
          </a:prstGeom>
          <a:solidFill>
            <a:schemeClr val="accent6"/>
          </a:solidFill>
          <a:ln w="12700" cap="flat" cmpd="sng">
            <a:solidFill>
              <a:srgbClr val="593B1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b="0" i="0" u="none" strike="noStrike" cap="none">
              <a:solidFill>
                <a:schemeClr val="lt1"/>
              </a:solidFill>
              <a:latin typeface="Calibri"/>
              <a:ea typeface="Calibri"/>
              <a:cs typeface="Calibri"/>
              <a:sym typeface="Calibri"/>
            </a:endParaRPr>
          </a:p>
        </p:txBody>
      </p:sp>
      <p:sp>
        <p:nvSpPr>
          <p:cNvPr id="569" name="Google Shape;569;p57"/>
          <p:cNvSpPr/>
          <p:nvPr/>
        </p:nvSpPr>
        <p:spPr>
          <a:xfrm>
            <a:off x="11633875" y="6432800"/>
            <a:ext cx="172368" cy="207144"/>
          </a:xfrm>
          <a:prstGeom prst="lightningBolt">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chemeClr val="lt1"/>
              </a:solidFill>
              <a:latin typeface="Calibri"/>
              <a:ea typeface="Calibri"/>
              <a:cs typeface="Calibri"/>
              <a:sym typeface="Calibri"/>
            </a:endParaRPr>
          </a:p>
        </p:txBody>
      </p:sp>
      <p:graphicFrame>
        <p:nvGraphicFramePr>
          <p:cNvPr id="570" name="Google Shape;570;p57"/>
          <p:cNvGraphicFramePr/>
          <p:nvPr/>
        </p:nvGraphicFramePr>
        <p:xfrm>
          <a:off x="952500" y="1714500"/>
          <a:ext cx="3000000" cy="3000000"/>
        </p:xfrm>
        <a:graphic>
          <a:graphicData uri="http://schemas.openxmlformats.org/drawingml/2006/table">
            <a:tbl>
              <a:tblPr>
                <a:noFill/>
                <a:tableStyleId>{383C5242-5C02-49A6-AFCB-0D60A4A3C95B}</a:tableStyleId>
              </a:tblPr>
              <a:tblGrid>
                <a:gridCol w="2571750">
                  <a:extLst>
                    <a:ext uri="{9D8B030D-6E8A-4147-A177-3AD203B41FA5}">
                      <a16:colId xmlns:a16="http://schemas.microsoft.com/office/drawing/2014/main" val="20000"/>
                    </a:ext>
                  </a:extLst>
                </a:gridCol>
                <a:gridCol w="2571750">
                  <a:extLst>
                    <a:ext uri="{9D8B030D-6E8A-4147-A177-3AD203B41FA5}">
                      <a16:colId xmlns:a16="http://schemas.microsoft.com/office/drawing/2014/main" val="20001"/>
                    </a:ext>
                  </a:extLst>
                </a:gridCol>
                <a:gridCol w="2571750">
                  <a:extLst>
                    <a:ext uri="{9D8B030D-6E8A-4147-A177-3AD203B41FA5}">
                      <a16:colId xmlns:a16="http://schemas.microsoft.com/office/drawing/2014/main" val="20002"/>
                    </a:ext>
                  </a:extLst>
                </a:gridCol>
                <a:gridCol w="2571750">
                  <a:extLst>
                    <a:ext uri="{9D8B030D-6E8A-4147-A177-3AD203B41FA5}">
                      <a16:colId xmlns:a16="http://schemas.microsoft.com/office/drawing/2014/main" val="20003"/>
                    </a:ext>
                  </a:extLst>
                </a:gridCol>
              </a:tblGrid>
              <a:tr h="381000">
                <a:tc>
                  <a:txBody>
                    <a:bodyPr/>
                    <a:lstStyle/>
                    <a:p>
                      <a:pPr marL="0" lvl="0" indent="0" algn="l" rtl="0">
                        <a:spcBef>
                          <a:spcPts val="0"/>
                        </a:spcBef>
                        <a:spcAft>
                          <a:spcPts val="0"/>
                        </a:spcAft>
                        <a:buNone/>
                      </a:pPr>
                      <a:r>
                        <a:rPr lang="en-US" sz="1200" b="1">
                          <a:solidFill>
                            <a:schemeClr val="dk1"/>
                          </a:solidFill>
                        </a:rPr>
                        <a:t>User Story Id </a:t>
                      </a:r>
                      <a:endParaRPr sz="1200" b="1">
                        <a:solidFill>
                          <a:schemeClr val="dk1"/>
                        </a:solidFill>
                      </a:endParaRPr>
                    </a:p>
                  </a:txBody>
                  <a:tcPr marL="91425" marR="91425" marT="91425" marB="91425">
                    <a:solidFill>
                      <a:srgbClr val="93C47D"/>
                    </a:solidFill>
                  </a:tcPr>
                </a:tc>
                <a:tc>
                  <a:txBody>
                    <a:bodyPr/>
                    <a:lstStyle/>
                    <a:p>
                      <a:pPr marL="0" lvl="0" indent="0" algn="l" rtl="0">
                        <a:spcBef>
                          <a:spcPts val="0"/>
                        </a:spcBef>
                        <a:spcAft>
                          <a:spcPts val="0"/>
                        </a:spcAft>
                        <a:buNone/>
                      </a:pPr>
                      <a:r>
                        <a:rPr lang="en-US" sz="1200" b="1">
                          <a:solidFill>
                            <a:schemeClr val="dk1"/>
                          </a:solidFill>
                        </a:rPr>
                        <a:t>User Story </a:t>
                      </a:r>
                      <a:endParaRPr sz="1200" b="1">
                        <a:solidFill>
                          <a:schemeClr val="dk1"/>
                        </a:solidFill>
                      </a:endParaRPr>
                    </a:p>
                  </a:txBody>
                  <a:tcPr marL="91425" marR="91425" marT="91425" marB="91425">
                    <a:solidFill>
                      <a:srgbClr val="93C47D"/>
                    </a:solidFill>
                  </a:tcPr>
                </a:tc>
                <a:tc>
                  <a:txBody>
                    <a:bodyPr/>
                    <a:lstStyle/>
                    <a:p>
                      <a:pPr marL="0" lvl="0" indent="0" algn="l" rtl="0">
                        <a:spcBef>
                          <a:spcPts val="0"/>
                        </a:spcBef>
                        <a:spcAft>
                          <a:spcPts val="0"/>
                        </a:spcAft>
                        <a:buNone/>
                      </a:pPr>
                      <a:r>
                        <a:rPr lang="en-US" sz="1200" b="1">
                          <a:solidFill>
                            <a:schemeClr val="dk1"/>
                          </a:solidFill>
                        </a:rPr>
                        <a:t>Points</a:t>
                      </a:r>
                      <a:endParaRPr sz="1200" b="1">
                        <a:solidFill>
                          <a:schemeClr val="dk1"/>
                        </a:solidFill>
                      </a:endParaRPr>
                    </a:p>
                  </a:txBody>
                  <a:tcPr marL="91425" marR="91425" marT="91425" marB="91425">
                    <a:solidFill>
                      <a:srgbClr val="93C47D"/>
                    </a:solidFill>
                  </a:tcPr>
                </a:tc>
                <a:tc>
                  <a:txBody>
                    <a:bodyPr/>
                    <a:lstStyle/>
                    <a:p>
                      <a:pPr marL="0" lvl="0" indent="0" algn="l" rtl="0">
                        <a:spcBef>
                          <a:spcPts val="0"/>
                        </a:spcBef>
                        <a:spcAft>
                          <a:spcPts val="0"/>
                        </a:spcAft>
                        <a:buNone/>
                      </a:pPr>
                      <a:r>
                        <a:rPr lang="en-US" sz="1200" b="1">
                          <a:solidFill>
                            <a:schemeClr val="dk1"/>
                          </a:solidFill>
                        </a:rPr>
                        <a:t>Status</a:t>
                      </a:r>
                      <a:endParaRPr sz="1200" b="1">
                        <a:solidFill>
                          <a:schemeClr val="dk1"/>
                        </a:solidFill>
                      </a:endParaRPr>
                    </a:p>
                  </a:txBody>
                  <a:tcPr marL="91425" marR="91425" marT="91425" marB="91425">
                    <a:solidFill>
                      <a:srgbClr val="93C47D"/>
                    </a:solidFill>
                  </a:tcPr>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US" sz="1200">
                          <a:solidFill>
                            <a:schemeClr val="lt1"/>
                          </a:solidFill>
                        </a:rPr>
                        <a:t>IV1</a:t>
                      </a:r>
                      <a:endParaRPr sz="1200">
                        <a:solidFill>
                          <a:schemeClr val="lt1"/>
                        </a:solidFill>
                      </a:endParaRPr>
                    </a:p>
                  </a:txBody>
                  <a:tcPr marL="91425" marR="91425" marT="91425" marB="91425"/>
                </a:tc>
                <a:tc>
                  <a:txBody>
                    <a:bodyPr/>
                    <a:lstStyle/>
                    <a:p>
                      <a:pPr marL="0" lvl="0" indent="0" algn="l" rtl="0">
                        <a:spcBef>
                          <a:spcPts val="0"/>
                        </a:spcBef>
                        <a:spcAft>
                          <a:spcPts val="0"/>
                        </a:spcAft>
                        <a:buNone/>
                      </a:pPr>
                      <a:r>
                        <a:rPr lang="en-US" sz="1200">
                          <a:solidFill>
                            <a:schemeClr val="lt1"/>
                          </a:solidFill>
                        </a:rPr>
                        <a:t>Create an Account</a:t>
                      </a:r>
                      <a:endParaRPr sz="1200">
                        <a:solidFill>
                          <a:schemeClr val="lt1"/>
                        </a:solidFill>
                      </a:endParaRPr>
                    </a:p>
                  </a:txBody>
                  <a:tcPr marL="91425" marR="91425" marT="91425" marB="91425"/>
                </a:tc>
                <a:tc>
                  <a:txBody>
                    <a:bodyPr/>
                    <a:lstStyle/>
                    <a:p>
                      <a:pPr marL="0" lvl="0" indent="0" algn="l" rtl="0">
                        <a:spcBef>
                          <a:spcPts val="0"/>
                        </a:spcBef>
                        <a:spcAft>
                          <a:spcPts val="0"/>
                        </a:spcAft>
                        <a:buNone/>
                      </a:pPr>
                      <a:r>
                        <a:rPr lang="en-US" sz="1200">
                          <a:solidFill>
                            <a:schemeClr val="lt1"/>
                          </a:solidFill>
                        </a:rPr>
                        <a:t>13</a:t>
                      </a:r>
                      <a:endParaRPr sz="1200">
                        <a:solidFill>
                          <a:schemeClr val="lt1"/>
                        </a:solidFill>
                      </a:endParaRPr>
                    </a:p>
                  </a:txBody>
                  <a:tcPr marL="91425" marR="91425" marT="91425" marB="91425"/>
                </a:tc>
                <a:tc>
                  <a:txBody>
                    <a:bodyPr/>
                    <a:lstStyle/>
                    <a:p>
                      <a:pPr marL="0" lvl="0" indent="0" algn="l" rtl="0">
                        <a:spcBef>
                          <a:spcPts val="0"/>
                        </a:spcBef>
                        <a:spcAft>
                          <a:spcPts val="0"/>
                        </a:spcAft>
                        <a:buNone/>
                      </a:pPr>
                      <a:r>
                        <a:rPr lang="en-US" sz="1200" b="1">
                          <a:solidFill>
                            <a:schemeClr val="dk1"/>
                          </a:solidFill>
                          <a:highlight>
                            <a:srgbClr val="93C47D"/>
                          </a:highlight>
                        </a:rPr>
                        <a:t>COMPLETE</a:t>
                      </a:r>
                      <a:endParaRPr sz="1200" b="1">
                        <a:solidFill>
                          <a:schemeClr val="dk1"/>
                        </a:solidFill>
                        <a:highlight>
                          <a:srgbClr val="93C47D"/>
                        </a:highlight>
                      </a:endParaRPr>
                    </a:p>
                  </a:txBody>
                  <a:tcPr marL="91425" marR="91425" marT="91425" marB="91425"/>
                </a:tc>
                <a:extLst>
                  <a:ext uri="{0D108BD9-81ED-4DB2-BD59-A6C34878D82A}">
                    <a16:rowId xmlns:a16="http://schemas.microsoft.com/office/drawing/2014/main" val="10001"/>
                  </a:ext>
                </a:extLst>
              </a:tr>
              <a:tr h="381000">
                <a:tc gridSpan="4">
                  <a:txBody>
                    <a:bodyPr/>
                    <a:lstStyle/>
                    <a:p>
                      <a:pPr marL="0" lvl="0" indent="0" algn="l" rtl="0">
                        <a:spcBef>
                          <a:spcPts val="0"/>
                        </a:spcBef>
                        <a:spcAft>
                          <a:spcPts val="0"/>
                        </a:spcAft>
                        <a:buNone/>
                      </a:pPr>
                      <a:r>
                        <a:rPr lang="en-US" sz="1200" b="1">
                          <a:solidFill>
                            <a:schemeClr val="lt1"/>
                          </a:solidFill>
                        </a:rPr>
                        <a:t>As a new user, I want all the trades and progress related to me persist for me individually</a:t>
                      </a:r>
                      <a:endParaRPr sz="1200" b="1">
                        <a:solidFill>
                          <a:schemeClr val="lt1"/>
                        </a:solidFill>
                      </a:endParaRPr>
                    </a:p>
                  </a:txBody>
                  <a:tcPr marL="91425" marR="91425" marT="91425" marB="91425"/>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en-US" sz="1200">
                          <a:solidFill>
                            <a:schemeClr val="lt1"/>
                          </a:solidFill>
                        </a:rPr>
                        <a:t>IV3</a:t>
                      </a:r>
                      <a:endParaRPr sz="1200">
                        <a:solidFill>
                          <a:schemeClr val="lt1"/>
                        </a:solidFill>
                      </a:endParaRPr>
                    </a:p>
                  </a:txBody>
                  <a:tcPr marL="91425" marR="91425" marT="91425" marB="91425"/>
                </a:tc>
                <a:tc>
                  <a:txBody>
                    <a:bodyPr/>
                    <a:lstStyle/>
                    <a:p>
                      <a:pPr marL="0" lvl="0" indent="0" algn="l" rtl="0">
                        <a:spcBef>
                          <a:spcPts val="0"/>
                        </a:spcBef>
                        <a:spcAft>
                          <a:spcPts val="0"/>
                        </a:spcAft>
                        <a:buNone/>
                      </a:pPr>
                      <a:r>
                        <a:rPr lang="en-US" sz="1200">
                          <a:solidFill>
                            <a:schemeClr val="lt1"/>
                          </a:solidFill>
                        </a:rPr>
                        <a:t>Set Up a Simulated Investment Account</a:t>
                      </a:r>
                      <a:endParaRPr sz="1200">
                        <a:solidFill>
                          <a:schemeClr val="lt1"/>
                        </a:solidFill>
                      </a:endParaRPr>
                    </a:p>
                  </a:txBody>
                  <a:tcPr marL="91425" marR="91425" marT="91425" marB="91425"/>
                </a:tc>
                <a:tc>
                  <a:txBody>
                    <a:bodyPr/>
                    <a:lstStyle/>
                    <a:p>
                      <a:pPr marL="0" lvl="0" indent="0" algn="l" rtl="0">
                        <a:spcBef>
                          <a:spcPts val="0"/>
                        </a:spcBef>
                        <a:spcAft>
                          <a:spcPts val="0"/>
                        </a:spcAft>
                        <a:buNone/>
                      </a:pPr>
                      <a:r>
                        <a:rPr lang="en-US" sz="1200">
                          <a:solidFill>
                            <a:schemeClr val="lt1"/>
                          </a:solidFill>
                        </a:rPr>
                        <a:t>1</a:t>
                      </a:r>
                      <a:endParaRPr sz="1200">
                        <a:solidFill>
                          <a:schemeClr val="lt1"/>
                        </a:solidFill>
                      </a:endParaRPr>
                    </a:p>
                  </a:txBody>
                  <a:tcPr marL="91425" marR="91425" marT="91425" marB="91425"/>
                </a:tc>
                <a:tc>
                  <a:txBody>
                    <a:bodyPr/>
                    <a:lstStyle/>
                    <a:p>
                      <a:pPr marL="0" lvl="0" indent="0" algn="l" rtl="0">
                        <a:spcBef>
                          <a:spcPts val="0"/>
                        </a:spcBef>
                        <a:spcAft>
                          <a:spcPts val="0"/>
                        </a:spcAft>
                        <a:buNone/>
                      </a:pPr>
                      <a:r>
                        <a:rPr lang="en-US" sz="1200" b="1">
                          <a:solidFill>
                            <a:schemeClr val="dk1"/>
                          </a:solidFill>
                          <a:highlight>
                            <a:srgbClr val="93C47D"/>
                          </a:highlight>
                        </a:rPr>
                        <a:t>COMPLETE</a:t>
                      </a:r>
                      <a:endParaRPr sz="1200" b="1">
                        <a:solidFill>
                          <a:schemeClr val="dk1"/>
                        </a:solidFill>
                        <a:highlight>
                          <a:srgbClr val="93C47D"/>
                        </a:highlight>
                      </a:endParaRPr>
                    </a:p>
                  </a:txBody>
                  <a:tcPr marL="91425" marR="91425" marT="91425" marB="91425"/>
                </a:tc>
                <a:extLst>
                  <a:ext uri="{0D108BD9-81ED-4DB2-BD59-A6C34878D82A}">
                    <a16:rowId xmlns:a16="http://schemas.microsoft.com/office/drawing/2014/main" val="10003"/>
                  </a:ext>
                </a:extLst>
              </a:tr>
              <a:tr h="381000">
                <a:tc gridSpan="4">
                  <a:txBody>
                    <a:bodyPr/>
                    <a:lstStyle/>
                    <a:p>
                      <a:pPr marL="0" lvl="0" indent="0" algn="l" rtl="0">
                        <a:spcBef>
                          <a:spcPts val="0"/>
                        </a:spcBef>
                        <a:spcAft>
                          <a:spcPts val="0"/>
                        </a:spcAft>
                        <a:buNone/>
                      </a:pPr>
                      <a:r>
                        <a:rPr lang="en-US" sz="1200" b="1">
                          <a:solidFill>
                            <a:schemeClr val="lt1"/>
                          </a:solidFill>
                        </a:rPr>
                        <a:t>As a registered novice investor, I want to able to start trading and search for stocks</a:t>
                      </a:r>
                      <a:endParaRPr sz="1200" b="1">
                        <a:solidFill>
                          <a:schemeClr val="lt1"/>
                        </a:solidFill>
                      </a:endParaRPr>
                    </a:p>
                  </a:txBody>
                  <a:tcPr marL="91425" marR="91425" marT="91425" marB="91425"/>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4"/>
                  </a:ext>
                </a:extLst>
              </a:tr>
              <a:tr h="381000">
                <a:tc>
                  <a:txBody>
                    <a:bodyPr/>
                    <a:lstStyle/>
                    <a:p>
                      <a:pPr marL="0" lvl="0" indent="0" algn="l" rtl="0">
                        <a:spcBef>
                          <a:spcPts val="0"/>
                        </a:spcBef>
                        <a:spcAft>
                          <a:spcPts val="0"/>
                        </a:spcAft>
                        <a:buNone/>
                      </a:pPr>
                      <a:r>
                        <a:rPr lang="en-US" sz="1200">
                          <a:solidFill>
                            <a:schemeClr val="lt1"/>
                          </a:solidFill>
                        </a:rPr>
                        <a:t>IV4</a:t>
                      </a:r>
                      <a:endParaRPr sz="1200">
                        <a:solidFill>
                          <a:schemeClr val="lt1"/>
                        </a:solidFill>
                      </a:endParaRPr>
                    </a:p>
                  </a:txBody>
                  <a:tcPr marL="91425" marR="91425" marT="91425" marB="91425"/>
                </a:tc>
                <a:tc>
                  <a:txBody>
                    <a:bodyPr/>
                    <a:lstStyle/>
                    <a:p>
                      <a:pPr marL="0" lvl="0" indent="0" algn="l" rtl="0">
                        <a:spcBef>
                          <a:spcPts val="0"/>
                        </a:spcBef>
                        <a:spcAft>
                          <a:spcPts val="0"/>
                        </a:spcAft>
                        <a:buNone/>
                      </a:pPr>
                      <a:r>
                        <a:rPr lang="en-US" sz="1200">
                          <a:solidFill>
                            <a:schemeClr val="lt1"/>
                          </a:solidFill>
                        </a:rPr>
                        <a:t>Access the platform</a:t>
                      </a:r>
                      <a:endParaRPr sz="1200">
                        <a:solidFill>
                          <a:schemeClr val="lt1"/>
                        </a:solidFill>
                      </a:endParaRPr>
                    </a:p>
                  </a:txBody>
                  <a:tcPr marL="91425" marR="91425" marT="91425" marB="91425"/>
                </a:tc>
                <a:tc>
                  <a:txBody>
                    <a:bodyPr/>
                    <a:lstStyle/>
                    <a:p>
                      <a:pPr marL="0" lvl="0" indent="0" algn="l" rtl="0">
                        <a:spcBef>
                          <a:spcPts val="0"/>
                        </a:spcBef>
                        <a:spcAft>
                          <a:spcPts val="0"/>
                        </a:spcAft>
                        <a:buNone/>
                      </a:pPr>
                      <a:r>
                        <a:rPr lang="en-US" sz="1200">
                          <a:solidFill>
                            <a:schemeClr val="lt1"/>
                          </a:solidFill>
                        </a:rPr>
                        <a:t>5</a:t>
                      </a:r>
                      <a:endParaRPr sz="1200">
                        <a:solidFill>
                          <a:schemeClr val="lt1"/>
                        </a:solidFill>
                      </a:endParaRPr>
                    </a:p>
                  </a:txBody>
                  <a:tcPr marL="91425" marR="91425" marT="91425" marB="91425"/>
                </a:tc>
                <a:tc>
                  <a:txBody>
                    <a:bodyPr/>
                    <a:lstStyle/>
                    <a:p>
                      <a:pPr marL="0" lvl="0" indent="0" algn="l" rtl="0">
                        <a:spcBef>
                          <a:spcPts val="0"/>
                        </a:spcBef>
                        <a:spcAft>
                          <a:spcPts val="0"/>
                        </a:spcAft>
                        <a:buNone/>
                      </a:pPr>
                      <a:r>
                        <a:rPr lang="en-US" sz="1200" b="1">
                          <a:solidFill>
                            <a:schemeClr val="dk1"/>
                          </a:solidFill>
                          <a:highlight>
                            <a:srgbClr val="93C47D"/>
                          </a:highlight>
                        </a:rPr>
                        <a:t>COMPLETE</a:t>
                      </a:r>
                      <a:endParaRPr sz="1200" b="1">
                        <a:solidFill>
                          <a:schemeClr val="dk1"/>
                        </a:solidFill>
                        <a:highlight>
                          <a:srgbClr val="93C47D"/>
                        </a:highlight>
                      </a:endParaRPr>
                    </a:p>
                  </a:txBody>
                  <a:tcPr marL="91425" marR="91425" marT="91425" marB="91425"/>
                </a:tc>
                <a:extLst>
                  <a:ext uri="{0D108BD9-81ED-4DB2-BD59-A6C34878D82A}">
                    <a16:rowId xmlns:a16="http://schemas.microsoft.com/office/drawing/2014/main" val="10005"/>
                  </a:ext>
                </a:extLst>
              </a:tr>
              <a:tr h="381000">
                <a:tc gridSpan="4">
                  <a:txBody>
                    <a:bodyPr/>
                    <a:lstStyle/>
                    <a:p>
                      <a:pPr marL="0" lvl="0" indent="0" algn="l" rtl="0">
                        <a:spcBef>
                          <a:spcPts val="0"/>
                        </a:spcBef>
                        <a:spcAft>
                          <a:spcPts val="0"/>
                        </a:spcAft>
                        <a:buNone/>
                      </a:pPr>
                      <a:r>
                        <a:rPr lang="en-US" sz="1200" b="1">
                          <a:solidFill>
                            <a:schemeClr val="lt1"/>
                          </a:solidFill>
                        </a:rPr>
                        <a:t>As a registered novice investor, I want to able to access learning modules and the risk assessment daily </a:t>
                      </a:r>
                      <a:endParaRPr sz="1200" b="1">
                        <a:solidFill>
                          <a:schemeClr val="lt1"/>
                        </a:solidFill>
                      </a:endParaRPr>
                    </a:p>
                  </a:txBody>
                  <a:tcPr marL="91425" marR="91425" marT="91425" marB="91425"/>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6"/>
                  </a:ext>
                </a:extLst>
              </a:tr>
              <a:tr h="381000">
                <a:tc>
                  <a:txBody>
                    <a:bodyPr/>
                    <a:lstStyle/>
                    <a:p>
                      <a:pPr marL="0" lvl="0" indent="0" algn="l" rtl="0">
                        <a:spcBef>
                          <a:spcPts val="0"/>
                        </a:spcBef>
                        <a:spcAft>
                          <a:spcPts val="0"/>
                        </a:spcAft>
                        <a:buNone/>
                      </a:pPr>
                      <a:r>
                        <a:rPr lang="en-US" sz="1200">
                          <a:solidFill>
                            <a:schemeClr val="lt1"/>
                          </a:solidFill>
                        </a:rPr>
                        <a:t>IV5</a:t>
                      </a:r>
                      <a:endParaRPr sz="1200">
                        <a:solidFill>
                          <a:schemeClr val="lt1"/>
                        </a:solidFill>
                      </a:endParaRPr>
                    </a:p>
                  </a:txBody>
                  <a:tcPr marL="91425" marR="91425" marT="91425" marB="91425"/>
                </a:tc>
                <a:tc>
                  <a:txBody>
                    <a:bodyPr/>
                    <a:lstStyle/>
                    <a:p>
                      <a:pPr marL="0" lvl="0" indent="0" algn="l" rtl="0">
                        <a:spcBef>
                          <a:spcPts val="0"/>
                        </a:spcBef>
                        <a:spcAft>
                          <a:spcPts val="0"/>
                        </a:spcAft>
                        <a:buNone/>
                      </a:pPr>
                      <a:r>
                        <a:rPr lang="en-US" sz="1200">
                          <a:solidFill>
                            <a:schemeClr val="lt1"/>
                          </a:solidFill>
                        </a:rPr>
                        <a:t>Update personal profile</a:t>
                      </a:r>
                      <a:endParaRPr sz="1200">
                        <a:solidFill>
                          <a:schemeClr val="lt1"/>
                        </a:solidFill>
                      </a:endParaRPr>
                    </a:p>
                  </a:txBody>
                  <a:tcPr marL="91425" marR="91425" marT="91425" marB="91425"/>
                </a:tc>
                <a:tc>
                  <a:txBody>
                    <a:bodyPr/>
                    <a:lstStyle/>
                    <a:p>
                      <a:pPr marL="0" lvl="0" indent="0" algn="l" rtl="0">
                        <a:spcBef>
                          <a:spcPts val="0"/>
                        </a:spcBef>
                        <a:spcAft>
                          <a:spcPts val="0"/>
                        </a:spcAft>
                        <a:buNone/>
                      </a:pPr>
                      <a:r>
                        <a:rPr lang="en-US" sz="1200">
                          <a:solidFill>
                            <a:schemeClr val="lt1"/>
                          </a:solidFill>
                        </a:rPr>
                        <a:t>5</a:t>
                      </a:r>
                      <a:endParaRPr sz="1200">
                        <a:solidFill>
                          <a:schemeClr val="lt1"/>
                        </a:solidFill>
                      </a:endParaRPr>
                    </a:p>
                  </a:txBody>
                  <a:tcPr marL="91425" marR="91425" marT="91425" marB="91425"/>
                </a:tc>
                <a:tc>
                  <a:txBody>
                    <a:bodyPr/>
                    <a:lstStyle/>
                    <a:p>
                      <a:pPr marL="0" lvl="0" indent="0" algn="l" rtl="0">
                        <a:spcBef>
                          <a:spcPts val="0"/>
                        </a:spcBef>
                        <a:spcAft>
                          <a:spcPts val="0"/>
                        </a:spcAft>
                        <a:buNone/>
                      </a:pPr>
                      <a:r>
                        <a:rPr lang="en-US" sz="1200" b="1">
                          <a:solidFill>
                            <a:schemeClr val="dk1"/>
                          </a:solidFill>
                          <a:highlight>
                            <a:srgbClr val="93C47D"/>
                          </a:highlight>
                        </a:rPr>
                        <a:t>COMPLETE</a:t>
                      </a:r>
                      <a:endParaRPr sz="1200" b="1">
                        <a:solidFill>
                          <a:schemeClr val="dk1"/>
                        </a:solidFill>
                        <a:highlight>
                          <a:srgbClr val="93C47D"/>
                        </a:highlight>
                      </a:endParaRPr>
                    </a:p>
                  </a:txBody>
                  <a:tcPr marL="114300" marR="91425" marT="91425" marB="91425"/>
                </a:tc>
                <a:extLst>
                  <a:ext uri="{0D108BD9-81ED-4DB2-BD59-A6C34878D82A}">
                    <a16:rowId xmlns:a16="http://schemas.microsoft.com/office/drawing/2014/main" val="10007"/>
                  </a:ext>
                </a:extLst>
              </a:tr>
              <a:tr h="381000">
                <a:tc gridSpan="4">
                  <a:txBody>
                    <a:bodyPr/>
                    <a:lstStyle/>
                    <a:p>
                      <a:pPr marL="0" lvl="0" indent="0" algn="l" rtl="0">
                        <a:spcBef>
                          <a:spcPts val="0"/>
                        </a:spcBef>
                        <a:spcAft>
                          <a:spcPts val="0"/>
                        </a:spcAft>
                        <a:buNone/>
                      </a:pPr>
                      <a:r>
                        <a:rPr lang="en-US" sz="1200" b="1">
                          <a:solidFill>
                            <a:schemeClr val="lt1"/>
                          </a:solidFill>
                        </a:rPr>
                        <a:t>As a registered novice investor, I want to able to access information specific to me, and be able to change it.</a:t>
                      </a:r>
                      <a:endParaRPr sz="1200" b="1">
                        <a:solidFill>
                          <a:schemeClr val="lt1"/>
                        </a:solidFill>
                      </a:endParaRPr>
                    </a:p>
                  </a:txBody>
                  <a:tcPr marL="91425" marR="91425" marT="91425" marB="91425"/>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8"/>
                  </a:ext>
                </a:extLst>
              </a:tr>
            </a:tbl>
          </a:graphicData>
        </a:graphic>
      </p:graphicFrame>
      <p:sp>
        <p:nvSpPr>
          <p:cNvPr id="571" name="Google Shape;571;p57"/>
          <p:cNvSpPr txBox="1"/>
          <p:nvPr/>
        </p:nvSpPr>
        <p:spPr>
          <a:xfrm>
            <a:off x="952500" y="595900"/>
            <a:ext cx="3000000" cy="7389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n-US" sz="4000" b="1">
                <a:solidFill>
                  <a:schemeClr val="lt1"/>
                </a:solidFill>
                <a:latin typeface="Twentieth Century"/>
                <a:ea typeface="Twentieth Century"/>
                <a:cs typeface="Twentieth Century"/>
                <a:sym typeface="Twentieth Century"/>
              </a:rPr>
              <a:t>SPRINT 2</a:t>
            </a:r>
            <a:endParaRPr sz="4400">
              <a:solidFill>
                <a:schemeClr val="lt1"/>
              </a:solidFill>
              <a:latin typeface="Calibri"/>
              <a:ea typeface="Calibri"/>
              <a:cs typeface="Calibri"/>
              <a:sym typeface="Calibri"/>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bg>
      <p:bgPr>
        <a:solidFill>
          <a:schemeClr val="dk1"/>
        </a:solidFill>
        <a:effectLst/>
      </p:bgPr>
    </p:bg>
    <p:spTree>
      <p:nvGrpSpPr>
        <p:cNvPr id="1" name="Shape 575"/>
        <p:cNvGrpSpPr/>
        <p:nvPr/>
      </p:nvGrpSpPr>
      <p:grpSpPr>
        <a:xfrm>
          <a:off x="0" y="0"/>
          <a:ext cx="0" cy="0"/>
          <a:chOff x="0" y="0"/>
          <a:chExt cx="0" cy="0"/>
        </a:xfrm>
      </p:grpSpPr>
      <p:sp>
        <p:nvSpPr>
          <p:cNvPr id="576" name="Google Shape;576;p58"/>
          <p:cNvSpPr/>
          <p:nvPr/>
        </p:nvSpPr>
        <p:spPr>
          <a:xfrm>
            <a:off x="651751" y="674734"/>
            <a:ext cx="45600" cy="5327100"/>
          </a:xfrm>
          <a:prstGeom prst="rect">
            <a:avLst/>
          </a:prstGeom>
          <a:solidFill>
            <a:schemeClr val="accent6"/>
          </a:solidFill>
          <a:ln w="12700" cap="flat" cmpd="sng">
            <a:solidFill>
              <a:srgbClr val="593B1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b="0" i="0" u="none" strike="noStrike" cap="none">
              <a:solidFill>
                <a:schemeClr val="lt1"/>
              </a:solidFill>
              <a:latin typeface="Calibri"/>
              <a:ea typeface="Calibri"/>
              <a:cs typeface="Calibri"/>
              <a:sym typeface="Calibri"/>
            </a:endParaRPr>
          </a:p>
        </p:txBody>
      </p:sp>
      <p:sp>
        <p:nvSpPr>
          <p:cNvPr id="577" name="Google Shape;577;p58"/>
          <p:cNvSpPr/>
          <p:nvPr/>
        </p:nvSpPr>
        <p:spPr>
          <a:xfrm>
            <a:off x="11633875" y="6432800"/>
            <a:ext cx="172368" cy="207144"/>
          </a:xfrm>
          <a:prstGeom prst="lightningBolt">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chemeClr val="lt1"/>
              </a:solidFill>
              <a:latin typeface="Calibri"/>
              <a:ea typeface="Calibri"/>
              <a:cs typeface="Calibri"/>
              <a:sym typeface="Calibri"/>
            </a:endParaRPr>
          </a:p>
        </p:txBody>
      </p:sp>
      <p:pic>
        <p:nvPicPr>
          <p:cNvPr id="578" name="Google Shape;578;p58"/>
          <p:cNvPicPr preferRelativeResize="0"/>
          <p:nvPr/>
        </p:nvPicPr>
        <p:blipFill>
          <a:blip r:embed="rId3">
            <a:alphaModFix/>
          </a:blip>
          <a:stretch>
            <a:fillRect/>
          </a:stretch>
        </p:blipFill>
        <p:spPr>
          <a:xfrm>
            <a:off x="921500" y="1097150"/>
            <a:ext cx="10712377" cy="4944174"/>
          </a:xfrm>
          <a:prstGeom prst="rect">
            <a:avLst/>
          </a:prstGeom>
          <a:noFill/>
          <a:ln>
            <a:noFill/>
          </a:ln>
        </p:spPr>
      </p:pic>
      <p:sp>
        <p:nvSpPr>
          <p:cNvPr id="579" name="Google Shape;579;p58"/>
          <p:cNvSpPr txBox="1"/>
          <p:nvPr/>
        </p:nvSpPr>
        <p:spPr>
          <a:xfrm>
            <a:off x="921500" y="246375"/>
            <a:ext cx="5387400" cy="7389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n-US" sz="4000" b="1">
                <a:solidFill>
                  <a:schemeClr val="lt1"/>
                </a:solidFill>
                <a:latin typeface="Twentieth Century"/>
                <a:ea typeface="Twentieth Century"/>
                <a:cs typeface="Twentieth Century"/>
                <a:sym typeface="Twentieth Century"/>
              </a:rPr>
              <a:t>SPRINT 2 - Burndown</a:t>
            </a:r>
            <a:endParaRPr sz="4400">
              <a:solidFill>
                <a:schemeClr val="lt1"/>
              </a:solidFill>
              <a:latin typeface="Calibri"/>
              <a:ea typeface="Calibri"/>
              <a:cs typeface="Calibri"/>
              <a:sym typeface="Calibri"/>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bg>
      <p:bgPr>
        <a:solidFill>
          <a:schemeClr val="dk1"/>
        </a:solidFill>
        <a:effectLst/>
      </p:bgPr>
    </p:bg>
    <p:spTree>
      <p:nvGrpSpPr>
        <p:cNvPr id="1" name="Shape 583"/>
        <p:cNvGrpSpPr/>
        <p:nvPr/>
      </p:nvGrpSpPr>
      <p:grpSpPr>
        <a:xfrm>
          <a:off x="0" y="0"/>
          <a:ext cx="0" cy="0"/>
          <a:chOff x="0" y="0"/>
          <a:chExt cx="0" cy="0"/>
        </a:xfrm>
      </p:grpSpPr>
      <p:sp>
        <p:nvSpPr>
          <p:cNvPr id="584" name="Google Shape;584;p59"/>
          <p:cNvSpPr txBox="1">
            <a:spLocks noGrp="1"/>
          </p:cNvSpPr>
          <p:nvPr>
            <p:ph type="title"/>
          </p:nvPr>
        </p:nvSpPr>
        <p:spPr>
          <a:xfrm>
            <a:off x="821500" y="0"/>
            <a:ext cx="9914100" cy="872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000"/>
              <a:buFont typeface="Twentieth Century"/>
              <a:buNone/>
            </a:pPr>
            <a:r>
              <a:rPr lang="en-US" sz="4000" b="1">
                <a:latin typeface="Twentieth Century"/>
                <a:ea typeface="Twentieth Century"/>
                <a:cs typeface="Twentieth Century"/>
                <a:sym typeface="Twentieth Century"/>
              </a:rPr>
              <a:t>SPRINT 3</a:t>
            </a:r>
            <a:endParaRPr/>
          </a:p>
        </p:txBody>
      </p:sp>
      <p:sp>
        <p:nvSpPr>
          <p:cNvPr id="585" name="Google Shape;585;p59"/>
          <p:cNvSpPr/>
          <p:nvPr/>
        </p:nvSpPr>
        <p:spPr>
          <a:xfrm>
            <a:off x="651751" y="674734"/>
            <a:ext cx="45600" cy="5327100"/>
          </a:xfrm>
          <a:prstGeom prst="rect">
            <a:avLst/>
          </a:prstGeom>
          <a:solidFill>
            <a:schemeClr val="accent6"/>
          </a:solidFill>
          <a:ln w="12700" cap="flat" cmpd="sng">
            <a:solidFill>
              <a:srgbClr val="593B1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86" name="Google Shape;586;p59"/>
          <p:cNvSpPr/>
          <p:nvPr/>
        </p:nvSpPr>
        <p:spPr>
          <a:xfrm>
            <a:off x="11633875" y="6432800"/>
            <a:ext cx="172368" cy="207144"/>
          </a:xfrm>
          <a:prstGeom prst="lightningBolt">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Calibri"/>
              <a:ea typeface="Calibri"/>
              <a:cs typeface="Calibri"/>
              <a:sym typeface="Calibri"/>
            </a:endParaRPr>
          </a:p>
        </p:txBody>
      </p:sp>
      <p:graphicFrame>
        <p:nvGraphicFramePr>
          <p:cNvPr id="587" name="Google Shape;587;p59"/>
          <p:cNvGraphicFramePr/>
          <p:nvPr/>
        </p:nvGraphicFramePr>
        <p:xfrm>
          <a:off x="952475" y="1008075"/>
          <a:ext cx="3000000" cy="3000000"/>
        </p:xfrm>
        <a:graphic>
          <a:graphicData uri="http://schemas.openxmlformats.org/drawingml/2006/table">
            <a:tbl>
              <a:tblPr>
                <a:noFill/>
                <a:tableStyleId>{383C5242-5C02-49A6-AFCB-0D60A4A3C95B}</a:tableStyleId>
              </a:tblPr>
              <a:tblGrid>
                <a:gridCol w="1327275">
                  <a:extLst>
                    <a:ext uri="{9D8B030D-6E8A-4147-A177-3AD203B41FA5}">
                      <a16:colId xmlns:a16="http://schemas.microsoft.com/office/drawing/2014/main" val="20000"/>
                    </a:ext>
                  </a:extLst>
                </a:gridCol>
                <a:gridCol w="4099600">
                  <a:extLst>
                    <a:ext uri="{9D8B030D-6E8A-4147-A177-3AD203B41FA5}">
                      <a16:colId xmlns:a16="http://schemas.microsoft.com/office/drawing/2014/main" val="20001"/>
                    </a:ext>
                  </a:extLst>
                </a:gridCol>
                <a:gridCol w="2713450">
                  <a:extLst>
                    <a:ext uri="{9D8B030D-6E8A-4147-A177-3AD203B41FA5}">
                      <a16:colId xmlns:a16="http://schemas.microsoft.com/office/drawing/2014/main" val="20002"/>
                    </a:ext>
                  </a:extLst>
                </a:gridCol>
                <a:gridCol w="2713450">
                  <a:extLst>
                    <a:ext uri="{9D8B030D-6E8A-4147-A177-3AD203B41FA5}">
                      <a16:colId xmlns:a16="http://schemas.microsoft.com/office/drawing/2014/main" val="20003"/>
                    </a:ext>
                  </a:extLst>
                </a:gridCol>
              </a:tblGrid>
              <a:tr h="372200">
                <a:tc>
                  <a:txBody>
                    <a:bodyPr/>
                    <a:lstStyle/>
                    <a:p>
                      <a:pPr marL="0" lvl="0" indent="0" algn="l" rtl="0">
                        <a:spcBef>
                          <a:spcPts val="0"/>
                        </a:spcBef>
                        <a:spcAft>
                          <a:spcPts val="0"/>
                        </a:spcAft>
                        <a:buNone/>
                      </a:pPr>
                      <a:r>
                        <a:rPr lang="en-US" b="1">
                          <a:solidFill>
                            <a:schemeClr val="lt1"/>
                          </a:solidFill>
                        </a:rPr>
                        <a:t>User Story Id </a:t>
                      </a:r>
                      <a:endParaRPr b="1">
                        <a:solidFill>
                          <a:schemeClr val="lt1"/>
                        </a:solidFill>
                      </a:endParaRPr>
                    </a:p>
                  </a:txBody>
                  <a:tcPr marL="91425" marR="91425" marT="91425" marB="91425">
                    <a:solidFill>
                      <a:srgbClr val="6D9EEB"/>
                    </a:solidFill>
                  </a:tcPr>
                </a:tc>
                <a:tc>
                  <a:txBody>
                    <a:bodyPr/>
                    <a:lstStyle/>
                    <a:p>
                      <a:pPr marL="0" lvl="0" indent="0" algn="l" rtl="0">
                        <a:spcBef>
                          <a:spcPts val="0"/>
                        </a:spcBef>
                        <a:spcAft>
                          <a:spcPts val="0"/>
                        </a:spcAft>
                        <a:buNone/>
                      </a:pPr>
                      <a:r>
                        <a:rPr lang="en-US" b="1">
                          <a:solidFill>
                            <a:schemeClr val="lt1"/>
                          </a:solidFill>
                        </a:rPr>
                        <a:t>User Story </a:t>
                      </a:r>
                      <a:endParaRPr b="1">
                        <a:solidFill>
                          <a:schemeClr val="lt1"/>
                        </a:solidFill>
                      </a:endParaRPr>
                    </a:p>
                  </a:txBody>
                  <a:tcPr marL="91425" marR="91425" marT="91425" marB="91425">
                    <a:solidFill>
                      <a:srgbClr val="6D9EEB"/>
                    </a:solidFill>
                  </a:tcPr>
                </a:tc>
                <a:tc>
                  <a:txBody>
                    <a:bodyPr/>
                    <a:lstStyle/>
                    <a:p>
                      <a:pPr marL="0" lvl="0" indent="0" algn="l" rtl="0">
                        <a:spcBef>
                          <a:spcPts val="0"/>
                        </a:spcBef>
                        <a:spcAft>
                          <a:spcPts val="0"/>
                        </a:spcAft>
                        <a:buNone/>
                      </a:pPr>
                      <a:r>
                        <a:rPr lang="en-US" b="1">
                          <a:solidFill>
                            <a:schemeClr val="lt1"/>
                          </a:solidFill>
                        </a:rPr>
                        <a:t>Points</a:t>
                      </a:r>
                      <a:endParaRPr b="1">
                        <a:solidFill>
                          <a:schemeClr val="lt1"/>
                        </a:solidFill>
                      </a:endParaRPr>
                    </a:p>
                  </a:txBody>
                  <a:tcPr marL="91425" marR="91425" marT="91425" marB="91425">
                    <a:solidFill>
                      <a:srgbClr val="6D9EEB"/>
                    </a:solidFill>
                  </a:tcPr>
                </a:tc>
                <a:tc>
                  <a:txBody>
                    <a:bodyPr/>
                    <a:lstStyle/>
                    <a:p>
                      <a:pPr marL="0" lvl="0" indent="0" algn="l" rtl="0">
                        <a:spcBef>
                          <a:spcPts val="0"/>
                        </a:spcBef>
                        <a:spcAft>
                          <a:spcPts val="0"/>
                        </a:spcAft>
                        <a:buNone/>
                      </a:pPr>
                      <a:r>
                        <a:rPr lang="en-US" b="1">
                          <a:solidFill>
                            <a:schemeClr val="lt1"/>
                          </a:solidFill>
                        </a:rPr>
                        <a:t>Status</a:t>
                      </a:r>
                      <a:endParaRPr b="1">
                        <a:solidFill>
                          <a:schemeClr val="lt1"/>
                        </a:solidFill>
                      </a:endParaRPr>
                    </a:p>
                  </a:txBody>
                  <a:tcPr marL="91425" marR="91425" marT="91425" marB="91425">
                    <a:solidFill>
                      <a:srgbClr val="6D9EEB"/>
                    </a:solidFill>
                  </a:tcPr>
                </a:tc>
                <a:extLst>
                  <a:ext uri="{0D108BD9-81ED-4DB2-BD59-A6C34878D82A}">
                    <a16:rowId xmlns:a16="http://schemas.microsoft.com/office/drawing/2014/main" val="10000"/>
                  </a:ext>
                </a:extLst>
              </a:tr>
              <a:tr h="372200">
                <a:tc>
                  <a:txBody>
                    <a:bodyPr/>
                    <a:lstStyle/>
                    <a:p>
                      <a:pPr marL="0" lvl="0" indent="0" algn="l" rtl="0">
                        <a:spcBef>
                          <a:spcPts val="0"/>
                        </a:spcBef>
                        <a:spcAft>
                          <a:spcPts val="0"/>
                        </a:spcAft>
                        <a:buNone/>
                      </a:pPr>
                      <a:r>
                        <a:rPr lang="en-US">
                          <a:solidFill>
                            <a:schemeClr val="lt1"/>
                          </a:solidFill>
                        </a:rPr>
                        <a:t>IV2</a:t>
                      </a:r>
                      <a:endParaRPr>
                        <a:solidFill>
                          <a:schemeClr val="lt1"/>
                        </a:solidFill>
                      </a:endParaRPr>
                    </a:p>
                  </a:txBody>
                  <a:tcPr marL="91425" marR="91425" marT="91425" marB="91425"/>
                </a:tc>
                <a:tc>
                  <a:txBody>
                    <a:bodyPr/>
                    <a:lstStyle/>
                    <a:p>
                      <a:pPr marL="0" lvl="0" indent="0" algn="l" rtl="0">
                        <a:spcBef>
                          <a:spcPts val="0"/>
                        </a:spcBef>
                        <a:spcAft>
                          <a:spcPts val="0"/>
                        </a:spcAft>
                        <a:buNone/>
                      </a:pPr>
                      <a:r>
                        <a:rPr lang="en-US" sz="1000">
                          <a:solidFill>
                            <a:schemeClr val="lt1"/>
                          </a:solidFill>
                        </a:rPr>
                        <a:t>Understand the basic concepts of the market </a:t>
                      </a:r>
                      <a:endParaRPr>
                        <a:solidFill>
                          <a:schemeClr val="lt1"/>
                        </a:solidFill>
                      </a:endParaRPr>
                    </a:p>
                  </a:txBody>
                  <a:tcPr marL="91425" marR="91425" marT="91425" marB="91425"/>
                </a:tc>
                <a:tc>
                  <a:txBody>
                    <a:bodyPr/>
                    <a:lstStyle/>
                    <a:p>
                      <a:pPr marL="0" lvl="0" indent="0" algn="l" rtl="0">
                        <a:spcBef>
                          <a:spcPts val="0"/>
                        </a:spcBef>
                        <a:spcAft>
                          <a:spcPts val="0"/>
                        </a:spcAft>
                        <a:buNone/>
                      </a:pPr>
                      <a:r>
                        <a:rPr lang="en-US">
                          <a:solidFill>
                            <a:schemeClr val="lt1"/>
                          </a:solidFill>
                        </a:rPr>
                        <a:t>5</a:t>
                      </a:r>
                      <a:endParaRPr>
                        <a:solidFill>
                          <a:schemeClr val="lt1"/>
                        </a:solidFill>
                      </a:endParaRPr>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US" b="1">
                          <a:solidFill>
                            <a:schemeClr val="dk1"/>
                          </a:solidFill>
                          <a:highlight>
                            <a:schemeClr val="accent2"/>
                          </a:highlight>
                        </a:rPr>
                        <a:t>COMPLETE</a:t>
                      </a:r>
                      <a:endParaRPr>
                        <a:solidFill>
                          <a:schemeClr val="lt1"/>
                        </a:solidFill>
                        <a:highlight>
                          <a:schemeClr val="accent2"/>
                        </a:highlight>
                      </a:endParaRPr>
                    </a:p>
                  </a:txBody>
                  <a:tcPr marL="91425" marR="91425" marT="91425" marB="91425"/>
                </a:tc>
                <a:extLst>
                  <a:ext uri="{0D108BD9-81ED-4DB2-BD59-A6C34878D82A}">
                    <a16:rowId xmlns:a16="http://schemas.microsoft.com/office/drawing/2014/main" val="10001"/>
                  </a:ext>
                </a:extLst>
              </a:tr>
              <a:tr h="372200">
                <a:tc gridSpan="4">
                  <a:txBody>
                    <a:bodyPr/>
                    <a:lstStyle/>
                    <a:p>
                      <a:pPr marL="0" lvl="0" indent="0" algn="l" rtl="0">
                        <a:spcBef>
                          <a:spcPts val="0"/>
                        </a:spcBef>
                        <a:spcAft>
                          <a:spcPts val="0"/>
                        </a:spcAft>
                        <a:buNone/>
                      </a:pPr>
                      <a:r>
                        <a:rPr lang="en-US" b="1">
                          <a:solidFill>
                            <a:schemeClr val="lt1"/>
                          </a:solidFill>
                        </a:rPr>
                        <a:t>As a novice Investor, I want to learn about the basic fundamentals of the stock financial instrument</a:t>
                      </a:r>
                      <a:endParaRPr b="1">
                        <a:solidFill>
                          <a:schemeClr val="lt1"/>
                        </a:solidFill>
                      </a:endParaRPr>
                    </a:p>
                  </a:txBody>
                  <a:tcPr marL="91425" marR="91425" marT="91425" marB="91425"/>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2"/>
                  </a:ext>
                </a:extLst>
              </a:tr>
              <a:tr h="372200">
                <a:tc>
                  <a:txBody>
                    <a:bodyPr/>
                    <a:lstStyle/>
                    <a:p>
                      <a:pPr marL="0" lvl="0" indent="0" algn="l" rtl="0">
                        <a:spcBef>
                          <a:spcPts val="0"/>
                        </a:spcBef>
                        <a:spcAft>
                          <a:spcPts val="0"/>
                        </a:spcAft>
                        <a:buNone/>
                      </a:pPr>
                      <a:r>
                        <a:rPr lang="en-US">
                          <a:solidFill>
                            <a:schemeClr val="lt1"/>
                          </a:solidFill>
                        </a:rPr>
                        <a:t>IV6</a:t>
                      </a:r>
                      <a:endParaRPr>
                        <a:solidFill>
                          <a:schemeClr val="lt1"/>
                        </a:solidFill>
                      </a:endParaRPr>
                    </a:p>
                  </a:txBody>
                  <a:tcPr marL="91425" marR="91425" marT="91425" marB="91425"/>
                </a:tc>
                <a:tc>
                  <a:txBody>
                    <a:bodyPr/>
                    <a:lstStyle/>
                    <a:p>
                      <a:pPr marL="0" lvl="0" indent="0" algn="l" rtl="0">
                        <a:spcBef>
                          <a:spcPts val="0"/>
                        </a:spcBef>
                        <a:spcAft>
                          <a:spcPts val="0"/>
                        </a:spcAft>
                        <a:buNone/>
                      </a:pPr>
                      <a:r>
                        <a:rPr lang="en-US" sz="1000">
                          <a:solidFill>
                            <a:schemeClr val="lt1"/>
                          </a:solidFill>
                        </a:rPr>
                        <a:t>Search and Research Stocks</a:t>
                      </a:r>
                      <a:endParaRPr>
                        <a:solidFill>
                          <a:schemeClr val="lt1"/>
                        </a:solidFill>
                      </a:endParaRPr>
                    </a:p>
                  </a:txBody>
                  <a:tcPr marL="91425" marR="91425" marT="91425" marB="91425"/>
                </a:tc>
                <a:tc>
                  <a:txBody>
                    <a:bodyPr/>
                    <a:lstStyle/>
                    <a:p>
                      <a:pPr marL="0" lvl="0" indent="0" algn="l" rtl="0">
                        <a:spcBef>
                          <a:spcPts val="0"/>
                        </a:spcBef>
                        <a:spcAft>
                          <a:spcPts val="0"/>
                        </a:spcAft>
                        <a:buNone/>
                      </a:pPr>
                      <a:r>
                        <a:rPr lang="en-US">
                          <a:solidFill>
                            <a:schemeClr val="lt1"/>
                          </a:solidFill>
                        </a:rPr>
                        <a:t>2</a:t>
                      </a:r>
                      <a:endParaRPr>
                        <a:solidFill>
                          <a:schemeClr val="lt1"/>
                        </a:solidFill>
                      </a:endParaRPr>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US" b="1">
                          <a:solidFill>
                            <a:schemeClr val="dk1"/>
                          </a:solidFill>
                          <a:highlight>
                            <a:schemeClr val="accent2"/>
                          </a:highlight>
                        </a:rPr>
                        <a:t>COMPLETE</a:t>
                      </a:r>
                      <a:endParaRPr>
                        <a:solidFill>
                          <a:schemeClr val="lt1"/>
                        </a:solidFill>
                        <a:highlight>
                          <a:schemeClr val="accent2"/>
                        </a:highlight>
                      </a:endParaRPr>
                    </a:p>
                  </a:txBody>
                  <a:tcPr marL="91425" marR="91425" marT="91425" marB="91425"/>
                </a:tc>
                <a:extLst>
                  <a:ext uri="{0D108BD9-81ED-4DB2-BD59-A6C34878D82A}">
                    <a16:rowId xmlns:a16="http://schemas.microsoft.com/office/drawing/2014/main" val="10003"/>
                  </a:ext>
                </a:extLst>
              </a:tr>
              <a:tr h="372200">
                <a:tc gridSpan="4">
                  <a:txBody>
                    <a:bodyPr/>
                    <a:lstStyle/>
                    <a:p>
                      <a:pPr marL="0" lvl="0" indent="0" algn="l" rtl="0">
                        <a:spcBef>
                          <a:spcPts val="0"/>
                        </a:spcBef>
                        <a:spcAft>
                          <a:spcPts val="0"/>
                        </a:spcAft>
                        <a:buNone/>
                      </a:pPr>
                      <a:r>
                        <a:rPr lang="en-US" b="1">
                          <a:solidFill>
                            <a:schemeClr val="lt1"/>
                          </a:solidFill>
                        </a:rPr>
                        <a:t>As a novice Investor, I want to be able to search stocks, and see their past stock data for at least 60 days </a:t>
                      </a:r>
                      <a:endParaRPr b="1">
                        <a:solidFill>
                          <a:schemeClr val="lt1"/>
                        </a:solidFill>
                      </a:endParaRPr>
                    </a:p>
                  </a:txBody>
                  <a:tcPr marL="91425" marR="91425" marT="91425" marB="91425"/>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4"/>
                  </a:ext>
                </a:extLst>
              </a:tr>
              <a:tr h="372200">
                <a:tc>
                  <a:txBody>
                    <a:bodyPr/>
                    <a:lstStyle/>
                    <a:p>
                      <a:pPr marL="0" lvl="0" indent="0" algn="l" rtl="0">
                        <a:spcBef>
                          <a:spcPts val="0"/>
                        </a:spcBef>
                        <a:spcAft>
                          <a:spcPts val="0"/>
                        </a:spcAft>
                        <a:buNone/>
                      </a:pPr>
                      <a:r>
                        <a:rPr lang="en-US">
                          <a:solidFill>
                            <a:schemeClr val="lt1"/>
                          </a:solidFill>
                        </a:rPr>
                        <a:t>IV8</a:t>
                      </a:r>
                      <a:endParaRPr>
                        <a:solidFill>
                          <a:schemeClr val="lt1"/>
                        </a:solidFill>
                      </a:endParaRPr>
                    </a:p>
                  </a:txBody>
                  <a:tcPr marL="91425" marR="91425" marT="91425" marB="91425"/>
                </a:tc>
                <a:tc>
                  <a:txBody>
                    <a:bodyPr/>
                    <a:lstStyle/>
                    <a:p>
                      <a:pPr marL="0" lvl="0" indent="0" algn="l" rtl="0">
                        <a:spcBef>
                          <a:spcPts val="0"/>
                        </a:spcBef>
                        <a:spcAft>
                          <a:spcPts val="0"/>
                        </a:spcAft>
                        <a:buNone/>
                      </a:pPr>
                      <a:r>
                        <a:rPr lang="en-US" sz="1000">
                          <a:solidFill>
                            <a:schemeClr val="lt1"/>
                          </a:solidFill>
                        </a:rPr>
                        <a:t>Understand daily risk index (Research)</a:t>
                      </a:r>
                      <a:endParaRPr>
                        <a:solidFill>
                          <a:schemeClr val="lt1"/>
                        </a:solidFill>
                      </a:endParaRPr>
                    </a:p>
                  </a:txBody>
                  <a:tcPr marL="91425" marR="91425" marT="91425" marB="91425"/>
                </a:tc>
                <a:tc>
                  <a:txBody>
                    <a:bodyPr/>
                    <a:lstStyle/>
                    <a:p>
                      <a:pPr marL="0" lvl="0" indent="0" algn="l" rtl="0">
                        <a:spcBef>
                          <a:spcPts val="0"/>
                        </a:spcBef>
                        <a:spcAft>
                          <a:spcPts val="0"/>
                        </a:spcAft>
                        <a:buNone/>
                      </a:pPr>
                      <a:r>
                        <a:rPr lang="en-US">
                          <a:solidFill>
                            <a:schemeClr val="lt1"/>
                          </a:solidFill>
                        </a:rPr>
                        <a:t>2</a:t>
                      </a:r>
                      <a:endParaRPr>
                        <a:solidFill>
                          <a:schemeClr val="lt1"/>
                        </a:solidFill>
                      </a:endParaRPr>
                    </a:p>
                  </a:txBody>
                  <a:tcPr marL="91425" marR="91425" marT="91425" marB="91425"/>
                </a:tc>
                <a:tc>
                  <a:txBody>
                    <a:bodyPr/>
                    <a:lstStyle/>
                    <a:p>
                      <a:pPr marL="0" lvl="0" indent="0" algn="l" rtl="0">
                        <a:spcBef>
                          <a:spcPts val="0"/>
                        </a:spcBef>
                        <a:spcAft>
                          <a:spcPts val="0"/>
                        </a:spcAft>
                        <a:buNone/>
                      </a:pPr>
                      <a:r>
                        <a:rPr lang="en-US" b="1">
                          <a:solidFill>
                            <a:schemeClr val="dk1"/>
                          </a:solidFill>
                          <a:highlight>
                            <a:schemeClr val="accent2"/>
                          </a:highlight>
                        </a:rPr>
                        <a:t>COMPLETE</a:t>
                      </a:r>
                      <a:endParaRPr>
                        <a:solidFill>
                          <a:schemeClr val="lt1"/>
                        </a:solidFill>
                        <a:highlight>
                          <a:schemeClr val="accent2"/>
                        </a:highlight>
                      </a:endParaRPr>
                    </a:p>
                  </a:txBody>
                  <a:tcPr marL="91425" marR="91425" marT="91425" marB="91425"/>
                </a:tc>
                <a:extLst>
                  <a:ext uri="{0D108BD9-81ED-4DB2-BD59-A6C34878D82A}">
                    <a16:rowId xmlns:a16="http://schemas.microsoft.com/office/drawing/2014/main" val="10005"/>
                  </a:ext>
                </a:extLst>
              </a:tr>
              <a:tr h="372200">
                <a:tc gridSpan="4">
                  <a:txBody>
                    <a:bodyPr/>
                    <a:lstStyle/>
                    <a:p>
                      <a:pPr marL="0" lvl="0" indent="0" algn="l" rtl="0">
                        <a:spcBef>
                          <a:spcPts val="0"/>
                        </a:spcBef>
                        <a:spcAft>
                          <a:spcPts val="0"/>
                        </a:spcAft>
                        <a:buNone/>
                      </a:pPr>
                      <a:r>
                        <a:rPr lang="en-US" b="1">
                          <a:solidFill>
                            <a:schemeClr val="lt1"/>
                          </a:solidFill>
                        </a:rPr>
                        <a:t>As a novice Investor, I want to be able to understand and calculate my daily risk wrt my trading patterns</a:t>
                      </a:r>
                      <a:endParaRPr b="1">
                        <a:solidFill>
                          <a:schemeClr val="lt1"/>
                        </a:solidFill>
                      </a:endParaRPr>
                    </a:p>
                  </a:txBody>
                  <a:tcPr marL="91425" marR="91425" marT="91425" marB="91425"/>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6"/>
                  </a:ext>
                </a:extLst>
              </a:tr>
              <a:tr h="372200">
                <a:tc>
                  <a:txBody>
                    <a:bodyPr/>
                    <a:lstStyle/>
                    <a:p>
                      <a:pPr marL="0" lvl="0" indent="0" algn="l" rtl="0">
                        <a:spcBef>
                          <a:spcPts val="0"/>
                        </a:spcBef>
                        <a:spcAft>
                          <a:spcPts val="0"/>
                        </a:spcAft>
                        <a:buNone/>
                      </a:pPr>
                      <a:r>
                        <a:rPr lang="en-US">
                          <a:solidFill>
                            <a:schemeClr val="lt1"/>
                          </a:solidFill>
                        </a:rPr>
                        <a:t>IV9</a:t>
                      </a:r>
                      <a:endParaRPr>
                        <a:solidFill>
                          <a:schemeClr val="lt1"/>
                        </a:solidFill>
                      </a:endParaRPr>
                    </a:p>
                  </a:txBody>
                  <a:tcPr marL="91425" marR="91425" marT="91425" marB="91425"/>
                </a:tc>
                <a:tc>
                  <a:txBody>
                    <a:bodyPr/>
                    <a:lstStyle/>
                    <a:p>
                      <a:pPr marL="0" lvl="0" indent="0" algn="l" rtl="0">
                        <a:spcBef>
                          <a:spcPts val="0"/>
                        </a:spcBef>
                        <a:spcAft>
                          <a:spcPts val="0"/>
                        </a:spcAft>
                        <a:buNone/>
                      </a:pPr>
                      <a:r>
                        <a:rPr lang="en-US" sz="1000">
                          <a:solidFill>
                            <a:schemeClr val="lt1"/>
                          </a:solidFill>
                        </a:rPr>
                        <a:t>Buy and Sell Stocks in Smaller Quantities</a:t>
                      </a:r>
                      <a:endParaRPr>
                        <a:solidFill>
                          <a:schemeClr val="lt1"/>
                        </a:solidFill>
                      </a:endParaRPr>
                    </a:p>
                  </a:txBody>
                  <a:tcPr marL="91425" marR="91425" marT="91425" marB="91425"/>
                </a:tc>
                <a:tc>
                  <a:txBody>
                    <a:bodyPr/>
                    <a:lstStyle/>
                    <a:p>
                      <a:pPr marL="0" lvl="0" indent="0" algn="l" rtl="0">
                        <a:spcBef>
                          <a:spcPts val="0"/>
                        </a:spcBef>
                        <a:spcAft>
                          <a:spcPts val="0"/>
                        </a:spcAft>
                        <a:buNone/>
                      </a:pPr>
                      <a:r>
                        <a:rPr lang="en-US">
                          <a:solidFill>
                            <a:schemeClr val="lt1"/>
                          </a:solidFill>
                        </a:rPr>
                        <a:t>5</a:t>
                      </a:r>
                      <a:endParaRPr>
                        <a:solidFill>
                          <a:schemeClr val="lt1"/>
                        </a:solidFill>
                      </a:endParaRPr>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US" b="1">
                          <a:solidFill>
                            <a:schemeClr val="dk1"/>
                          </a:solidFill>
                          <a:highlight>
                            <a:schemeClr val="accent2"/>
                          </a:highlight>
                        </a:rPr>
                        <a:t>COMPLETE</a:t>
                      </a:r>
                      <a:endParaRPr>
                        <a:solidFill>
                          <a:schemeClr val="lt1"/>
                        </a:solidFill>
                        <a:highlight>
                          <a:schemeClr val="accent2"/>
                        </a:highlight>
                      </a:endParaRPr>
                    </a:p>
                  </a:txBody>
                  <a:tcPr marL="91425" marR="91425" marT="91425" marB="91425"/>
                </a:tc>
                <a:extLst>
                  <a:ext uri="{0D108BD9-81ED-4DB2-BD59-A6C34878D82A}">
                    <a16:rowId xmlns:a16="http://schemas.microsoft.com/office/drawing/2014/main" val="10007"/>
                  </a:ext>
                </a:extLst>
              </a:tr>
              <a:tr h="372200">
                <a:tc gridSpan="4">
                  <a:txBody>
                    <a:bodyPr/>
                    <a:lstStyle/>
                    <a:p>
                      <a:pPr marL="0" lvl="0" indent="0" algn="l" rtl="0">
                        <a:spcBef>
                          <a:spcPts val="0"/>
                        </a:spcBef>
                        <a:spcAft>
                          <a:spcPts val="0"/>
                        </a:spcAft>
                        <a:buNone/>
                      </a:pPr>
                      <a:r>
                        <a:rPr lang="en-US" b="1">
                          <a:solidFill>
                            <a:schemeClr val="lt1"/>
                          </a:solidFill>
                        </a:rPr>
                        <a:t>As a novice Investor, I want to place trades both buy and sell orders</a:t>
                      </a:r>
                      <a:endParaRPr b="1">
                        <a:solidFill>
                          <a:schemeClr val="lt1"/>
                        </a:solidFill>
                      </a:endParaRPr>
                    </a:p>
                  </a:txBody>
                  <a:tcPr marL="91425" marR="91425" marT="91425" marB="91425"/>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8"/>
                  </a:ext>
                </a:extLst>
              </a:tr>
              <a:tr h="372200">
                <a:tc>
                  <a:txBody>
                    <a:bodyPr/>
                    <a:lstStyle/>
                    <a:p>
                      <a:pPr marL="0" lvl="0" indent="0" algn="l" rtl="0">
                        <a:spcBef>
                          <a:spcPts val="0"/>
                        </a:spcBef>
                        <a:spcAft>
                          <a:spcPts val="0"/>
                        </a:spcAft>
                        <a:buNone/>
                      </a:pPr>
                      <a:r>
                        <a:rPr lang="en-US">
                          <a:solidFill>
                            <a:schemeClr val="lt1"/>
                          </a:solidFill>
                        </a:rPr>
                        <a:t>IV10</a:t>
                      </a:r>
                      <a:endParaRPr>
                        <a:solidFill>
                          <a:schemeClr val="lt1"/>
                        </a:solidFill>
                      </a:endParaRPr>
                    </a:p>
                  </a:txBody>
                  <a:tcPr marL="91425" marR="91425" marT="91425" marB="91425"/>
                </a:tc>
                <a:tc>
                  <a:txBody>
                    <a:bodyPr/>
                    <a:lstStyle/>
                    <a:p>
                      <a:pPr marL="0" lvl="0" indent="0" algn="l" rtl="0">
                        <a:spcBef>
                          <a:spcPts val="0"/>
                        </a:spcBef>
                        <a:spcAft>
                          <a:spcPts val="0"/>
                        </a:spcAft>
                        <a:buNone/>
                      </a:pPr>
                      <a:r>
                        <a:rPr lang="en-US" sz="1000">
                          <a:solidFill>
                            <a:schemeClr val="lt1"/>
                          </a:solidFill>
                        </a:rPr>
                        <a:t>Track placed orders</a:t>
                      </a:r>
                      <a:endParaRPr>
                        <a:solidFill>
                          <a:schemeClr val="lt1"/>
                        </a:solidFill>
                      </a:endParaRPr>
                    </a:p>
                  </a:txBody>
                  <a:tcPr marL="91425" marR="91425" marT="91425" marB="91425"/>
                </a:tc>
                <a:tc>
                  <a:txBody>
                    <a:bodyPr/>
                    <a:lstStyle/>
                    <a:p>
                      <a:pPr marL="0" lvl="0" indent="0" algn="l" rtl="0">
                        <a:spcBef>
                          <a:spcPts val="0"/>
                        </a:spcBef>
                        <a:spcAft>
                          <a:spcPts val="0"/>
                        </a:spcAft>
                        <a:buNone/>
                      </a:pPr>
                      <a:r>
                        <a:rPr lang="en-US">
                          <a:solidFill>
                            <a:schemeClr val="lt1"/>
                          </a:solidFill>
                        </a:rPr>
                        <a:t>5</a:t>
                      </a:r>
                      <a:endParaRPr>
                        <a:solidFill>
                          <a:schemeClr val="lt1"/>
                        </a:solidFill>
                      </a:endParaRPr>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US" b="1">
                          <a:solidFill>
                            <a:schemeClr val="dk1"/>
                          </a:solidFill>
                          <a:highlight>
                            <a:schemeClr val="accent2"/>
                          </a:highlight>
                        </a:rPr>
                        <a:t>COMPLETE</a:t>
                      </a:r>
                      <a:endParaRPr>
                        <a:solidFill>
                          <a:schemeClr val="lt1"/>
                        </a:solidFill>
                        <a:highlight>
                          <a:schemeClr val="accent2"/>
                        </a:highlight>
                      </a:endParaRPr>
                    </a:p>
                  </a:txBody>
                  <a:tcPr marL="91425" marR="91425" marT="91425" marB="91425"/>
                </a:tc>
                <a:extLst>
                  <a:ext uri="{0D108BD9-81ED-4DB2-BD59-A6C34878D82A}">
                    <a16:rowId xmlns:a16="http://schemas.microsoft.com/office/drawing/2014/main" val="10009"/>
                  </a:ext>
                </a:extLst>
              </a:tr>
              <a:tr h="372200">
                <a:tc gridSpan="4">
                  <a:txBody>
                    <a:bodyPr/>
                    <a:lstStyle/>
                    <a:p>
                      <a:pPr marL="0" lvl="0" indent="0" algn="l" rtl="0">
                        <a:spcBef>
                          <a:spcPts val="0"/>
                        </a:spcBef>
                        <a:spcAft>
                          <a:spcPts val="0"/>
                        </a:spcAft>
                        <a:buNone/>
                      </a:pPr>
                      <a:r>
                        <a:rPr lang="en-US" b="1">
                          <a:solidFill>
                            <a:schemeClr val="lt1"/>
                          </a:solidFill>
                        </a:rPr>
                        <a:t>As a novice Investor, I want to be able to glance over through my already placed orders</a:t>
                      </a:r>
                      <a:endParaRPr b="1">
                        <a:solidFill>
                          <a:schemeClr val="lt1"/>
                        </a:solidFill>
                      </a:endParaRPr>
                    </a:p>
                  </a:txBody>
                  <a:tcPr marL="91425" marR="91425" marT="91425" marB="91425"/>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10"/>
                  </a:ext>
                </a:extLst>
              </a:tr>
              <a:tr h="372200">
                <a:tc>
                  <a:txBody>
                    <a:bodyPr/>
                    <a:lstStyle/>
                    <a:p>
                      <a:pPr marL="0" lvl="0" indent="0" algn="l" rtl="0">
                        <a:spcBef>
                          <a:spcPts val="0"/>
                        </a:spcBef>
                        <a:spcAft>
                          <a:spcPts val="0"/>
                        </a:spcAft>
                        <a:buNone/>
                      </a:pPr>
                      <a:r>
                        <a:rPr lang="en-US">
                          <a:solidFill>
                            <a:schemeClr val="lt1"/>
                          </a:solidFill>
                        </a:rPr>
                        <a:t>IV11</a:t>
                      </a:r>
                      <a:endParaRPr>
                        <a:solidFill>
                          <a:schemeClr val="lt1"/>
                        </a:solidFill>
                      </a:endParaRPr>
                    </a:p>
                  </a:txBody>
                  <a:tcPr marL="91425" marR="91425" marT="91425" marB="91425"/>
                </a:tc>
                <a:tc>
                  <a:txBody>
                    <a:bodyPr/>
                    <a:lstStyle/>
                    <a:p>
                      <a:pPr marL="0" lvl="0" indent="0" algn="l" rtl="0">
                        <a:spcBef>
                          <a:spcPts val="0"/>
                        </a:spcBef>
                        <a:spcAft>
                          <a:spcPts val="0"/>
                        </a:spcAft>
                        <a:buNone/>
                      </a:pPr>
                      <a:r>
                        <a:rPr lang="en-US" sz="1000">
                          <a:solidFill>
                            <a:schemeClr val="lt1"/>
                          </a:solidFill>
                        </a:rPr>
                        <a:t>Practise unlimited trades</a:t>
                      </a:r>
                      <a:endParaRPr>
                        <a:solidFill>
                          <a:schemeClr val="lt1"/>
                        </a:solidFill>
                      </a:endParaRPr>
                    </a:p>
                  </a:txBody>
                  <a:tcPr marL="91425" marR="91425" marT="91425" marB="91425"/>
                </a:tc>
                <a:tc>
                  <a:txBody>
                    <a:bodyPr/>
                    <a:lstStyle/>
                    <a:p>
                      <a:pPr marL="0" lvl="0" indent="0" algn="l" rtl="0">
                        <a:spcBef>
                          <a:spcPts val="0"/>
                        </a:spcBef>
                        <a:spcAft>
                          <a:spcPts val="0"/>
                        </a:spcAft>
                        <a:buNone/>
                      </a:pPr>
                      <a:r>
                        <a:rPr lang="en-US">
                          <a:solidFill>
                            <a:schemeClr val="lt1"/>
                          </a:solidFill>
                        </a:rPr>
                        <a:t>5</a:t>
                      </a:r>
                      <a:endParaRPr>
                        <a:solidFill>
                          <a:schemeClr val="lt1"/>
                        </a:solidFill>
                      </a:endParaRPr>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US" b="1">
                          <a:solidFill>
                            <a:schemeClr val="dk1"/>
                          </a:solidFill>
                          <a:highlight>
                            <a:schemeClr val="accent2"/>
                          </a:highlight>
                        </a:rPr>
                        <a:t>COMPLETE</a:t>
                      </a:r>
                      <a:endParaRPr b="1">
                        <a:solidFill>
                          <a:schemeClr val="dk1"/>
                        </a:solidFill>
                        <a:highlight>
                          <a:schemeClr val="accent2"/>
                        </a:highlight>
                      </a:endParaRPr>
                    </a:p>
                  </a:txBody>
                  <a:tcPr marL="91425" marR="91425" marT="91425" marB="91425"/>
                </a:tc>
                <a:extLst>
                  <a:ext uri="{0D108BD9-81ED-4DB2-BD59-A6C34878D82A}">
                    <a16:rowId xmlns:a16="http://schemas.microsoft.com/office/drawing/2014/main" val="10011"/>
                  </a:ext>
                </a:extLst>
              </a:tr>
              <a:tr h="372200">
                <a:tc gridSpan="4">
                  <a:txBody>
                    <a:bodyPr/>
                    <a:lstStyle/>
                    <a:p>
                      <a:pPr marL="0" lvl="0" indent="0" algn="l" rtl="0">
                        <a:spcBef>
                          <a:spcPts val="0"/>
                        </a:spcBef>
                        <a:spcAft>
                          <a:spcPts val="0"/>
                        </a:spcAft>
                        <a:buNone/>
                      </a:pPr>
                      <a:r>
                        <a:rPr lang="en-US" b="1">
                          <a:solidFill>
                            <a:schemeClr val="lt1"/>
                          </a:solidFill>
                        </a:rPr>
                        <a:t>As a novice Investor, I want to never run out of demo currency, and practice unlimited number of times</a:t>
                      </a:r>
                      <a:endParaRPr b="1">
                        <a:solidFill>
                          <a:schemeClr val="lt1"/>
                        </a:solidFill>
                      </a:endParaRPr>
                    </a:p>
                  </a:txBody>
                  <a:tcPr marL="91425" marR="91425" marT="91425" marB="91425"/>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12"/>
                  </a:ext>
                </a:extLst>
              </a:tr>
            </a:tbl>
          </a:graphicData>
        </a:graphic>
      </p:graphicFrame>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bg>
      <p:bgPr>
        <a:solidFill>
          <a:schemeClr val="dk1"/>
        </a:solidFill>
        <a:effectLst/>
      </p:bgPr>
    </p:bg>
    <p:spTree>
      <p:nvGrpSpPr>
        <p:cNvPr id="1" name="Shape 591"/>
        <p:cNvGrpSpPr/>
        <p:nvPr/>
      </p:nvGrpSpPr>
      <p:grpSpPr>
        <a:xfrm>
          <a:off x="0" y="0"/>
          <a:ext cx="0" cy="0"/>
          <a:chOff x="0" y="0"/>
          <a:chExt cx="0" cy="0"/>
        </a:xfrm>
      </p:grpSpPr>
      <p:sp>
        <p:nvSpPr>
          <p:cNvPr id="592" name="Google Shape;592;p60"/>
          <p:cNvSpPr txBox="1">
            <a:spLocks noGrp="1"/>
          </p:cNvSpPr>
          <p:nvPr>
            <p:ph type="title"/>
          </p:nvPr>
        </p:nvSpPr>
        <p:spPr>
          <a:xfrm>
            <a:off x="821500" y="0"/>
            <a:ext cx="9914100" cy="872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000"/>
              <a:buFont typeface="Twentieth Century"/>
              <a:buNone/>
            </a:pPr>
            <a:r>
              <a:rPr lang="en-US" sz="4000" b="1">
                <a:latin typeface="Twentieth Century"/>
                <a:ea typeface="Twentieth Century"/>
                <a:cs typeface="Twentieth Century"/>
                <a:sym typeface="Twentieth Century"/>
              </a:rPr>
              <a:t>SPRINT 3 - Burndown</a:t>
            </a:r>
            <a:endParaRPr/>
          </a:p>
        </p:txBody>
      </p:sp>
      <p:sp>
        <p:nvSpPr>
          <p:cNvPr id="593" name="Google Shape;593;p60"/>
          <p:cNvSpPr/>
          <p:nvPr/>
        </p:nvSpPr>
        <p:spPr>
          <a:xfrm>
            <a:off x="651751" y="674734"/>
            <a:ext cx="45600" cy="5327100"/>
          </a:xfrm>
          <a:prstGeom prst="rect">
            <a:avLst/>
          </a:prstGeom>
          <a:solidFill>
            <a:schemeClr val="accent6"/>
          </a:solidFill>
          <a:ln w="12700" cap="flat" cmpd="sng">
            <a:solidFill>
              <a:srgbClr val="593B1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94" name="Google Shape;594;p60"/>
          <p:cNvSpPr/>
          <p:nvPr/>
        </p:nvSpPr>
        <p:spPr>
          <a:xfrm>
            <a:off x="11633875" y="6432800"/>
            <a:ext cx="172368" cy="207144"/>
          </a:xfrm>
          <a:prstGeom prst="lightningBolt">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Calibri"/>
              <a:ea typeface="Calibri"/>
              <a:cs typeface="Calibri"/>
              <a:sym typeface="Calibri"/>
            </a:endParaRPr>
          </a:p>
        </p:txBody>
      </p:sp>
      <p:pic>
        <p:nvPicPr>
          <p:cNvPr id="595" name="Google Shape;595;p60"/>
          <p:cNvPicPr preferRelativeResize="0"/>
          <p:nvPr/>
        </p:nvPicPr>
        <p:blipFill>
          <a:blip r:embed="rId3">
            <a:alphaModFix/>
          </a:blip>
          <a:stretch>
            <a:fillRect/>
          </a:stretch>
        </p:blipFill>
        <p:spPr>
          <a:xfrm>
            <a:off x="849751" y="1025100"/>
            <a:ext cx="11189849" cy="5204581"/>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bg>
      <p:bgPr>
        <a:solidFill>
          <a:schemeClr val="dk1"/>
        </a:solidFill>
        <a:effectLst/>
      </p:bgPr>
    </p:bg>
    <p:spTree>
      <p:nvGrpSpPr>
        <p:cNvPr id="1" name="Shape 599"/>
        <p:cNvGrpSpPr/>
        <p:nvPr/>
      </p:nvGrpSpPr>
      <p:grpSpPr>
        <a:xfrm>
          <a:off x="0" y="0"/>
          <a:ext cx="0" cy="0"/>
          <a:chOff x="0" y="0"/>
          <a:chExt cx="0" cy="0"/>
        </a:xfrm>
      </p:grpSpPr>
      <p:sp>
        <p:nvSpPr>
          <p:cNvPr id="600" name="Google Shape;600;p61"/>
          <p:cNvSpPr txBox="1">
            <a:spLocks noGrp="1"/>
          </p:cNvSpPr>
          <p:nvPr>
            <p:ph type="title"/>
          </p:nvPr>
        </p:nvSpPr>
        <p:spPr>
          <a:xfrm>
            <a:off x="1267245" y="636400"/>
            <a:ext cx="4740300" cy="10260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000"/>
              <a:buFont typeface="Twentieth Century"/>
              <a:buNone/>
            </a:pPr>
            <a:r>
              <a:rPr lang="en-US" sz="4000" b="1">
                <a:latin typeface="Twentieth Century"/>
                <a:ea typeface="Twentieth Century"/>
                <a:cs typeface="Twentieth Century"/>
                <a:sym typeface="Twentieth Century"/>
              </a:rPr>
              <a:t>SPRINT 4  BACKLOG</a:t>
            </a:r>
            <a:endParaRPr/>
          </a:p>
        </p:txBody>
      </p:sp>
      <p:sp>
        <p:nvSpPr>
          <p:cNvPr id="601" name="Google Shape;601;p61"/>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46</a:t>
            </a:fld>
            <a:endParaRPr/>
          </a:p>
        </p:txBody>
      </p:sp>
      <p:sp>
        <p:nvSpPr>
          <p:cNvPr id="602" name="Google Shape;602;p61"/>
          <p:cNvSpPr/>
          <p:nvPr/>
        </p:nvSpPr>
        <p:spPr>
          <a:xfrm>
            <a:off x="651751" y="674734"/>
            <a:ext cx="45600" cy="5327100"/>
          </a:xfrm>
          <a:prstGeom prst="rect">
            <a:avLst/>
          </a:prstGeom>
          <a:solidFill>
            <a:schemeClr val="accent6"/>
          </a:solidFill>
          <a:ln w="12700" cap="flat" cmpd="sng">
            <a:solidFill>
              <a:srgbClr val="593B1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b="0" i="0" u="none" strike="noStrike" cap="none">
              <a:solidFill>
                <a:schemeClr val="lt1"/>
              </a:solidFill>
              <a:latin typeface="Calibri"/>
              <a:ea typeface="Calibri"/>
              <a:cs typeface="Calibri"/>
              <a:sym typeface="Calibri"/>
            </a:endParaRPr>
          </a:p>
        </p:txBody>
      </p:sp>
      <p:sp>
        <p:nvSpPr>
          <p:cNvPr id="603" name="Google Shape;603;p61"/>
          <p:cNvSpPr/>
          <p:nvPr/>
        </p:nvSpPr>
        <p:spPr>
          <a:xfrm>
            <a:off x="11633875" y="6432800"/>
            <a:ext cx="172368" cy="207144"/>
          </a:xfrm>
          <a:prstGeom prst="lightningBolt">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chemeClr val="lt1"/>
              </a:solidFill>
              <a:latin typeface="Calibri"/>
              <a:ea typeface="Calibri"/>
              <a:cs typeface="Calibri"/>
              <a:sym typeface="Calibri"/>
            </a:endParaRPr>
          </a:p>
        </p:txBody>
      </p:sp>
      <p:graphicFrame>
        <p:nvGraphicFramePr>
          <p:cNvPr id="604" name="Google Shape;604;p61"/>
          <p:cNvGraphicFramePr/>
          <p:nvPr/>
        </p:nvGraphicFramePr>
        <p:xfrm>
          <a:off x="1021925" y="1867763"/>
          <a:ext cx="3000000" cy="3000000"/>
        </p:xfrm>
        <a:graphic>
          <a:graphicData uri="http://schemas.openxmlformats.org/drawingml/2006/table">
            <a:tbl>
              <a:tblPr>
                <a:noFill/>
                <a:tableStyleId>{4D0356BB-5A3B-481F-80C4-0DB4944693F5}</a:tableStyleId>
              </a:tblPr>
              <a:tblGrid>
                <a:gridCol w="977275">
                  <a:extLst>
                    <a:ext uri="{9D8B030D-6E8A-4147-A177-3AD203B41FA5}">
                      <a16:colId xmlns:a16="http://schemas.microsoft.com/office/drawing/2014/main" val="20000"/>
                    </a:ext>
                  </a:extLst>
                </a:gridCol>
                <a:gridCol w="725500">
                  <a:extLst>
                    <a:ext uri="{9D8B030D-6E8A-4147-A177-3AD203B41FA5}">
                      <a16:colId xmlns:a16="http://schemas.microsoft.com/office/drawing/2014/main" val="20001"/>
                    </a:ext>
                  </a:extLst>
                </a:gridCol>
                <a:gridCol w="955675">
                  <a:extLst>
                    <a:ext uri="{9D8B030D-6E8A-4147-A177-3AD203B41FA5}">
                      <a16:colId xmlns:a16="http://schemas.microsoft.com/office/drawing/2014/main" val="20002"/>
                    </a:ext>
                  </a:extLst>
                </a:gridCol>
                <a:gridCol w="2021300">
                  <a:extLst>
                    <a:ext uri="{9D8B030D-6E8A-4147-A177-3AD203B41FA5}">
                      <a16:colId xmlns:a16="http://schemas.microsoft.com/office/drawing/2014/main" val="20003"/>
                    </a:ext>
                  </a:extLst>
                </a:gridCol>
                <a:gridCol w="2306975">
                  <a:extLst>
                    <a:ext uri="{9D8B030D-6E8A-4147-A177-3AD203B41FA5}">
                      <a16:colId xmlns:a16="http://schemas.microsoft.com/office/drawing/2014/main" val="20004"/>
                    </a:ext>
                  </a:extLst>
                </a:gridCol>
                <a:gridCol w="3625225">
                  <a:extLst>
                    <a:ext uri="{9D8B030D-6E8A-4147-A177-3AD203B41FA5}">
                      <a16:colId xmlns:a16="http://schemas.microsoft.com/office/drawing/2014/main" val="20005"/>
                    </a:ext>
                  </a:extLst>
                </a:gridCol>
              </a:tblGrid>
              <a:tr h="478525">
                <a:tc>
                  <a:txBody>
                    <a:bodyPr/>
                    <a:lstStyle/>
                    <a:p>
                      <a:pPr marL="0" lvl="0" indent="0" algn="ctr" rtl="0">
                        <a:lnSpc>
                          <a:spcPct val="115000"/>
                        </a:lnSpc>
                        <a:spcBef>
                          <a:spcPts val="0"/>
                        </a:spcBef>
                        <a:spcAft>
                          <a:spcPts val="0"/>
                        </a:spcAft>
                        <a:buNone/>
                      </a:pPr>
                      <a:r>
                        <a:rPr lang="en-US" sz="1200" b="1">
                          <a:solidFill>
                            <a:schemeClr val="dk1"/>
                          </a:solidFill>
                          <a:latin typeface="Calibri"/>
                          <a:ea typeface="Calibri"/>
                          <a:cs typeface="Calibri"/>
                          <a:sym typeface="Calibri"/>
                        </a:rPr>
                        <a:t>Estimation</a:t>
                      </a:r>
                      <a:endParaRPr sz="1200" b="1">
                        <a:solidFill>
                          <a:schemeClr val="dk1"/>
                        </a:solidFill>
                        <a:latin typeface="Calibri"/>
                        <a:ea typeface="Calibri"/>
                        <a:cs typeface="Calibri"/>
                        <a:sym typeface="Calibri"/>
                      </a:endParaRPr>
                    </a:p>
                  </a:txBody>
                  <a:tcPr marL="28575" marR="28575" marT="19050" marB="19050" anchor="ctr">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CCCCCC"/>
                      </a:solidFill>
                      <a:prstDash val="solid"/>
                      <a:round/>
                      <a:headEnd type="none" w="sm" len="sm"/>
                      <a:tailEnd type="none" w="sm" len="sm"/>
                    </a:lnB>
                    <a:solidFill>
                      <a:srgbClr val="FF9900"/>
                    </a:solidFill>
                  </a:tcPr>
                </a:tc>
                <a:tc>
                  <a:txBody>
                    <a:bodyPr/>
                    <a:lstStyle/>
                    <a:p>
                      <a:pPr marL="0" lvl="0" indent="0" algn="ctr" rtl="0">
                        <a:lnSpc>
                          <a:spcPct val="115000"/>
                        </a:lnSpc>
                        <a:spcBef>
                          <a:spcPts val="0"/>
                        </a:spcBef>
                        <a:spcAft>
                          <a:spcPts val="0"/>
                        </a:spcAft>
                        <a:buNone/>
                      </a:pPr>
                      <a:r>
                        <a:rPr lang="en-US" sz="1200" b="1">
                          <a:solidFill>
                            <a:schemeClr val="dk1"/>
                          </a:solidFill>
                          <a:latin typeface="Calibri"/>
                          <a:ea typeface="Calibri"/>
                          <a:cs typeface="Calibri"/>
                          <a:sym typeface="Calibri"/>
                        </a:rPr>
                        <a:t>User Story ID</a:t>
                      </a:r>
                      <a:endParaRPr sz="1200" b="1">
                        <a:solidFill>
                          <a:schemeClr val="dk1"/>
                        </a:solidFill>
                        <a:latin typeface="Calibri"/>
                        <a:ea typeface="Calibri"/>
                        <a:cs typeface="Calibri"/>
                        <a:sym typeface="Calibri"/>
                      </a:endParaRPr>
                    </a:p>
                  </a:txBody>
                  <a:tcPr marL="28575" marR="28575" marT="19050" marB="19050" anchor="ctr">
                    <a:lnL w="6350" cap="flat" cmpd="sng">
                      <a:solidFill>
                        <a:srgbClr val="000000"/>
                      </a:solidFill>
                      <a:prstDash val="solid"/>
                      <a:round/>
                      <a:headEnd type="none" w="sm" len="sm"/>
                      <a:tailEnd type="none" w="sm" len="sm"/>
                    </a:lnL>
                    <a:lnR w="6350" cap="flat" cmpd="sng">
                      <a:solidFill>
                        <a:srgbClr val="CCCCCC"/>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CCCCCC"/>
                      </a:solidFill>
                      <a:prstDash val="solid"/>
                      <a:round/>
                      <a:headEnd type="none" w="sm" len="sm"/>
                      <a:tailEnd type="none" w="sm" len="sm"/>
                    </a:lnB>
                    <a:solidFill>
                      <a:srgbClr val="FF9900"/>
                    </a:solidFill>
                  </a:tcPr>
                </a:tc>
                <a:tc>
                  <a:txBody>
                    <a:bodyPr/>
                    <a:lstStyle/>
                    <a:p>
                      <a:pPr marL="0" lvl="0" indent="0" algn="ctr" rtl="0">
                        <a:lnSpc>
                          <a:spcPct val="115000"/>
                        </a:lnSpc>
                        <a:spcBef>
                          <a:spcPts val="0"/>
                        </a:spcBef>
                        <a:spcAft>
                          <a:spcPts val="0"/>
                        </a:spcAft>
                        <a:buNone/>
                      </a:pPr>
                      <a:r>
                        <a:rPr lang="en-US" sz="1200" b="1">
                          <a:solidFill>
                            <a:schemeClr val="dk1"/>
                          </a:solidFill>
                          <a:latin typeface="Calibri"/>
                          <a:ea typeface="Calibri"/>
                          <a:cs typeface="Calibri"/>
                          <a:sym typeface="Calibri"/>
                        </a:rPr>
                        <a:t>Feature</a:t>
                      </a:r>
                      <a:endParaRPr sz="1200" b="1">
                        <a:solidFill>
                          <a:schemeClr val="dk1"/>
                        </a:solidFill>
                        <a:latin typeface="Calibri"/>
                        <a:ea typeface="Calibri"/>
                        <a:cs typeface="Calibri"/>
                        <a:sym typeface="Calibri"/>
                      </a:endParaRPr>
                    </a:p>
                  </a:txBody>
                  <a:tcPr marL="28575" marR="28575" marT="19050" marB="19050" anchor="ctr">
                    <a:lnL w="6350" cap="flat" cmpd="sng">
                      <a:solidFill>
                        <a:srgbClr val="CCCCCC"/>
                      </a:solidFill>
                      <a:prstDash val="solid"/>
                      <a:round/>
                      <a:headEnd type="none" w="sm" len="sm"/>
                      <a:tailEnd type="none" w="sm" len="sm"/>
                    </a:lnL>
                    <a:lnR w="6350" cap="flat" cmpd="sng">
                      <a:solidFill>
                        <a:srgbClr val="CCCCCC"/>
                      </a:solidFill>
                      <a:prstDash val="solid"/>
                      <a:round/>
                      <a:headEnd type="none" w="sm" len="sm"/>
                      <a:tailEnd type="none" w="sm" len="sm"/>
                    </a:lnR>
                    <a:lnT w="6350" cap="flat" cmpd="sng">
                      <a:solidFill>
                        <a:srgbClr val="CCCCCC"/>
                      </a:solidFill>
                      <a:prstDash val="solid"/>
                      <a:round/>
                      <a:headEnd type="none" w="sm" len="sm"/>
                      <a:tailEnd type="none" w="sm" len="sm"/>
                    </a:lnT>
                    <a:lnB w="6350" cap="flat" cmpd="sng">
                      <a:solidFill>
                        <a:srgbClr val="CCCCCC"/>
                      </a:solidFill>
                      <a:prstDash val="solid"/>
                      <a:round/>
                      <a:headEnd type="none" w="sm" len="sm"/>
                      <a:tailEnd type="none" w="sm" len="sm"/>
                    </a:lnB>
                    <a:solidFill>
                      <a:srgbClr val="FF9900"/>
                    </a:solidFill>
                  </a:tcPr>
                </a:tc>
                <a:tc>
                  <a:txBody>
                    <a:bodyPr/>
                    <a:lstStyle/>
                    <a:p>
                      <a:pPr marL="0" lvl="0" indent="0" algn="ctr" rtl="0">
                        <a:lnSpc>
                          <a:spcPct val="115000"/>
                        </a:lnSpc>
                        <a:spcBef>
                          <a:spcPts val="0"/>
                        </a:spcBef>
                        <a:spcAft>
                          <a:spcPts val="0"/>
                        </a:spcAft>
                        <a:buNone/>
                      </a:pPr>
                      <a:r>
                        <a:rPr lang="en-US" sz="1200" b="1">
                          <a:solidFill>
                            <a:schemeClr val="dk1"/>
                          </a:solidFill>
                          <a:latin typeface="Calibri"/>
                          <a:ea typeface="Calibri"/>
                          <a:cs typeface="Calibri"/>
                          <a:sym typeface="Calibri"/>
                        </a:rPr>
                        <a:t>User Story</a:t>
                      </a:r>
                      <a:endParaRPr sz="1200" b="1">
                        <a:solidFill>
                          <a:schemeClr val="dk1"/>
                        </a:solidFill>
                        <a:latin typeface="Calibri"/>
                        <a:ea typeface="Calibri"/>
                        <a:cs typeface="Calibri"/>
                        <a:sym typeface="Calibri"/>
                      </a:endParaRPr>
                    </a:p>
                  </a:txBody>
                  <a:tcPr marL="28575" marR="28575" marT="19050" marB="19050" anchor="ctr">
                    <a:lnL w="6350" cap="flat" cmpd="sng">
                      <a:solidFill>
                        <a:srgbClr val="CCCCCC"/>
                      </a:solidFill>
                      <a:prstDash val="solid"/>
                      <a:round/>
                      <a:headEnd type="none" w="sm" len="sm"/>
                      <a:tailEnd type="none" w="sm" len="sm"/>
                    </a:lnL>
                    <a:lnR w="6350" cap="flat" cmpd="sng">
                      <a:solidFill>
                        <a:srgbClr val="CCCCCC"/>
                      </a:solidFill>
                      <a:prstDash val="solid"/>
                      <a:round/>
                      <a:headEnd type="none" w="sm" len="sm"/>
                      <a:tailEnd type="none" w="sm" len="sm"/>
                    </a:lnR>
                    <a:lnT w="6350" cap="flat" cmpd="sng">
                      <a:solidFill>
                        <a:srgbClr val="CCCCCC"/>
                      </a:solidFill>
                      <a:prstDash val="solid"/>
                      <a:round/>
                      <a:headEnd type="none" w="sm" len="sm"/>
                      <a:tailEnd type="none" w="sm" len="sm"/>
                    </a:lnT>
                    <a:lnB w="6350" cap="flat" cmpd="sng">
                      <a:solidFill>
                        <a:srgbClr val="CCCCCC"/>
                      </a:solidFill>
                      <a:prstDash val="solid"/>
                      <a:round/>
                      <a:headEnd type="none" w="sm" len="sm"/>
                      <a:tailEnd type="none" w="sm" len="sm"/>
                    </a:lnB>
                    <a:solidFill>
                      <a:srgbClr val="FF9900"/>
                    </a:solidFill>
                  </a:tcPr>
                </a:tc>
                <a:tc>
                  <a:txBody>
                    <a:bodyPr/>
                    <a:lstStyle/>
                    <a:p>
                      <a:pPr marL="0" lvl="0" indent="0" algn="ctr" rtl="0">
                        <a:lnSpc>
                          <a:spcPct val="115000"/>
                        </a:lnSpc>
                        <a:spcBef>
                          <a:spcPts val="0"/>
                        </a:spcBef>
                        <a:spcAft>
                          <a:spcPts val="0"/>
                        </a:spcAft>
                        <a:buNone/>
                      </a:pPr>
                      <a:r>
                        <a:rPr lang="en-US" sz="1200" b="1">
                          <a:solidFill>
                            <a:schemeClr val="dk1"/>
                          </a:solidFill>
                          <a:latin typeface="Calibri"/>
                          <a:ea typeface="Calibri"/>
                          <a:cs typeface="Calibri"/>
                          <a:sym typeface="Calibri"/>
                        </a:rPr>
                        <a:t>Acceptance Criteria</a:t>
                      </a:r>
                      <a:endParaRPr sz="1200" b="1">
                        <a:solidFill>
                          <a:schemeClr val="dk1"/>
                        </a:solidFill>
                        <a:latin typeface="Calibri"/>
                        <a:ea typeface="Calibri"/>
                        <a:cs typeface="Calibri"/>
                        <a:sym typeface="Calibri"/>
                      </a:endParaRPr>
                    </a:p>
                  </a:txBody>
                  <a:tcPr marL="28575" marR="28575" marT="19050" marB="19050" anchor="ctr">
                    <a:lnL w="6350" cap="flat" cmpd="sng">
                      <a:solidFill>
                        <a:srgbClr val="CCCCCC"/>
                      </a:solidFill>
                      <a:prstDash val="solid"/>
                      <a:round/>
                      <a:headEnd type="none" w="sm" len="sm"/>
                      <a:tailEnd type="none" w="sm" len="sm"/>
                    </a:lnL>
                    <a:lnR w="6350" cap="flat" cmpd="sng">
                      <a:solidFill>
                        <a:srgbClr val="CCCCCC"/>
                      </a:solidFill>
                      <a:prstDash val="solid"/>
                      <a:round/>
                      <a:headEnd type="none" w="sm" len="sm"/>
                      <a:tailEnd type="none" w="sm" len="sm"/>
                    </a:lnR>
                    <a:lnT w="6350" cap="flat" cmpd="sng">
                      <a:solidFill>
                        <a:srgbClr val="CCCCCC"/>
                      </a:solidFill>
                      <a:prstDash val="solid"/>
                      <a:round/>
                      <a:headEnd type="none" w="sm" len="sm"/>
                      <a:tailEnd type="none" w="sm" len="sm"/>
                    </a:lnT>
                    <a:lnB w="6350" cap="flat" cmpd="sng">
                      <a:solidFill>
                        <a:srgbClr val="CCCCCC"/>
                      </a:solidFill>
                      <a:prstDash val="solid"/>
                      <a:round/>
                      <a:headEnd type="none" w="sm" len="sm"/>
                      <a:tailEnd type="none" w="sm" len="sm"/>
                    </a:lnB>
                    <a:solidFill>
                      <a:srgbClr val="FF9900"/>
                    </a:solidFill>
                  </a:tcPr>
                </a:tc>
                <a:tc>
                  <a:txBody>
                    <a:bodyPr/>
                    <a:lstStyle/>
                    <a:p>
                      <a:pPr marL="0" lvl="0" indent="0" algn="ctr" rtl="0">
                        <a:lnSpc>
                          <a:spcPct val="115000"/>
                        </a:lnSpc>
                        <a:spcBef>
                          <a:spcPts val="0"/>
                        </a:spcBef>
                        <a:spcAft>
                          <a:spcPts val="0"/>
                        </a:spcAft>
                        <a:buNone/>
                      </a:pPr>
                      <a:r>
                        <a:rPr lang="en-US" sz="1200" b="1">
                          <a:solidFill>
                            <a:schemeClr val="dk1"/>
                          </a:solidFill>
                          <a:latin typeface="Calibri"/>
                          <a:ea typeface="Calibri"/>
                          <a:cs typeface="Calibri"/>
                          <a:sym typeface="Calibri"/>
                        </a:rPr>
                        <a:t>Description</a:t>
                      </a:r>
                      <a:endParaRPr sz="1200" b="1">
                        <a:solidFill>
                          <a:schemeClr val="dk1"/>
                        </a:solidFill>
                        <a:latin typeface="Calibri"/>
                        <a:ea typeface="Calibri"/>
                        <a:cs typeface="Calibri"/>
                        <a:sym typeface="Calibri"/>
                      </a:endParaRPr>
                    </a:p>
                  </a:txBody>
                  <a:tcPr marL="28575" marR="28575" marT="19050" marB="19050" anchor="ctr">
                    <a:lnL w="6350" cap="flat" cmpd="sng">
                      <a:solidFill>
                        <a:srgbClr val="CCCCCC"/>
                      </a:solidFill>
                      <a:prstDash val="solid"/>
                      <a:round/>
                      <a:headEnd type="none" w="sm" len="sm"/>
                      <a:tailEnd type="none" w="sm" len="sm"/>
                    </a:lnL>
                    <a:lnR w="6350" cap="flat" cmpd="sng">
                      <a:solidFill>
                        <a:srgbClr val="CCCCCC"/>
                      </a:solidFill>
                      <a:prstDash val="solid"/>
                      <a:round/>
                      <a:headEnd type="none" w="sm" len="sm"/>
                      <a:tailEnd type="none" w="sm" len="sm"/>
                    </a:lnR>
                    <a:lnT w="6350" cap="flat" cmpd="sng">
                      <a:solidFill>
                        <a:srgbClr val="CCCCCC"/>
                      </a:solidFill>
                      <a:prstDash val="solid"/>
                      <a:round/>
                      <a:headEnd type="none" w="sm" len="sm"/>
                      <a:tailEnd type="none" w="sm" len="sm"/>
                    </a:lnT>
                    <a:lnB w="6350" cap="flat" cmpd="sng">
                      <a:solidFill>
                        <a:srgbClr val="CCCCCC"/>
                      </a:solidFill>
                      <a:prstDash val="solid"/>
                      <a:round/>
                      <a:headEnd type="none" w="sm" len="sm"/>
                      <a:tailEnd type="none" w="sm" len="sm"/>
                    </a:lnB>
                    <a:solidFill>
                      <a:srgbClr val="FF9900"/>
                    </a:solidFill>
                  </a:tcPr>
                </a:tc>
                <a:extLst>
                  <a:ext uri="{0D108BD9-81ED-4DB2-BD59-A6C34878D82A}">
                    <a16:rowId xmlns:a16="http://schemas.microsoft.com/office/drawing/2014/main" val="10000"/>
                  </a:ext>
                </a:extLst>
              </a:tr>
              <a:tr h="520375">
                <a:tc>
                  <a:txBody>
                    <a:bodyPr/>
                    <a:lstStyle/>
                    <a:p>
                      <a:pPr marL="0" lvl="0" indent="0" algn="ctr" rtl="0">
                        <a:lnSpc>
                          <a:spcPct val="115000"/>
                        </a:lnSpc>
                        <a:spcBef>
                          <a:spcPts val="0"/>
                        </a:spcBef>
                        <a:spcAft>
                          <a:spcPts val="0"/>
                        </a:spcAft>
                        <a:buNone/>
                      </a:pPr>
                      <a:r>
                        <a:rPr lang="en-US" sz="1200">
                          <a:solidFill>
                            <a:schemeClr val="lt1"/>
                          </a:solidFill>
                          <a:latin typeface="Calibri"/>
                          <a:ea typeface="Calibri"/>
                          <a:cs typeface="Calibri"/>
                          <a:sym typeface="Calibri"/>
                        </a:rPr>
                        <a:t>13</a:t>
                      </a:r>
                      <a:endParaRPr sz="1200">
                        <a:solidFill>
                          <a:schemeClr val="lt1"/>
                        </a:solidFill>
                        <a:latin typeface="Calibri"/>
                        <a:ea typeface="Calibri"/>
                        <a:cs typeface="Calibri"/>
                        <a:sym typeface="Calibri"/>
                      </a:endParaRPr>
                    </a:p>
                  </a:txBody>
                  <a:tcPr marL="28575" marR="28575" marT="19050" marB="19050" anchor="ctr">
                    <a:lnL w="6350" cap="flat" cmpd="sng">
                      <a:solidFill>
                        <a:srgbClr val="CCCCCC"/>
                      </a:solidFill>
                      <a:prstDash val="solid"/>
                      <a:round/>
                      <a:headEnd type="none" w="sm" len="sm"/>
                      <a:tailEnd type="none" w="sm" len="sm"/>
                    </a:lnL>
                    <a:lnR w="6350" cap="flat" cmpd="sng">
                      <a:solidFill>
                        <a:srgbClr val="CCCCCC"/>
                      </a:solidFill>
                      <a:prstDash val="solid"/>
                      <a:round/>
                      <a:headEnd type="none" w="sm" len="sm"/>
                      <a:tailEnd type="none" w="sm" len="sm"/>
                    </a:lnR>
                    <a:lnT w="6350" cap="flat" cmpd="sng">
                      <a:solidFill>
                        <a:srgbClr val="CCCCCC"/>
                      </a:solidFill>
                      <a:prstDash val="solid"/>
                      <a:round/>
                      <a:headEnd type="none" w="sm" len="sm"/>
                      <a:tailEnd type="none" w="sm" len="sm"/>
                    </a:lnT>
                    <a:lnB w="6350"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200">
                          <a:solidFill>
                            <a:schemeClr val="lt1"/>
                          </a:solidFill>
                          <a:latin typeface="Calibri"/>
                          <a:ea typeface="Calibri"/>
                          <a:cs typeface="Calibri"/>
                          <a:sym typeface="Calibri"/>
                        </a:rPr>
                        <a:t>IV7</a:t>
                      </a:r>
                      <a:endParaRPr sz="1200">
                        <a:solidFill>
                          <a:schemeClr val="lt1"/>
                        </a:solidFill>
                        <a:latin typeface="Calibri"/>
                        <a:ea typeface="Calibri"/>
                        <a:cs typeface="Calibri"/>
                        <a:sym typeface="Calibri"/>
                      </a:endParaRPr>
                    </a:p>
                  </a:txBody>
                  <a:tcPr marL="28575" marR="28575" marT="19050" marB="19050" anchor="ctr">
                    <a:lnL w="6350" cap="flat" cmpd="sng">
                      <a:solidFill>
                        <a:srgbClr val="CCCCCC"/>
                      </a:solidFill>
                      <a:prstDash val="solid"/>
                      <a:round/>
                      <a:headEnd type="none" w="sm" len="sm"/>
                      <a:tailEnd type="none" w="sm" len="sm"/>
                    </a:lnL>
                    <a:lnR w="6350" cap="flat" cmpd="sng">
                      <a:solidFill>
                        <a:srgbClr val="CCCCCC"/>
                      </a:solidFill>
                      <a:prstDash val="solid"/>
                      <a:round/>
                      <a:headEnd type="none" w="sm" len="sm"/>
                      <a:tailEnd type="none" w="sm" len="sm"/>
                    </a:lnR>
                    <a:lnT w="6350" cap="flat" cmpd="sng">
                      <a:solidFill>
                        <a:srgbClr val="CCCCCC"/>
                      </a:solidFill>
                      <a:prstDash val="solid"/>
                      <a:round/>
                      <a:headEnd type="none" w="sm" len="sm"/>
                      <a:tailEnd type="none" w="sm" len="sm"/>
                    </a:lnT>
                    <a:lnB w="6350"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200">
                          <a:solidFill>
                            <a:schemeClr val="lt1"/>
                          </a:solidFill>
                          <a:latin typeface="Calibri"/>
                          <a:ea typeface="Calibri"/>
                          <a:cs typeface="Calibri"/>
                          <a:sym typeface="Calibri"/>
                        </a:rPr>
                        <a:t>AI Chat Bot</a:t>
                      </a:r>
                      <a:endParaRPr sz="1200">
                        <a:solidFill>
                          <a:schemeClr val="lt1"/>
                        </a:solidFill>
                        <a:latin typeface="Calibri"/>
                        <a:ea typeface="Calibri"/>
                        <a:cs typeface="Calibri"/>
                        <a:sym typeface="Calibri"/>
                      </a:endParaRPr>
                    </a:p>
                  </a:txBody>
                  <a:tcPr marL="28575" marR="28575" marT="19050" marB="19050" anchor="ctr">
                    <a:lnL w="6350" cap="flat" cmpd="sng">
                      <a:solidFill>
                        <a:srgbClr val="CCCCCC"/>
                      </a:solidFill>
                      <a:prstDash val="solid"/>
                      <a:round/>
                      <a:headEnd type="none" w="sm" len="sm"/>
                      <a:tailEnd type="none" w="sm" len="sm"/>
                    </a:lnL>
                    <a:lnR w="6350" cap="flat" cmpd="sng">
                      <a:solidFill>
                        <a:srgbClr val="CCCCCC"/>
                      </a:solidFill>
                      <a:prstDash val="solid"/>
                      <a:round/>
                      <a:headEnd type="none" w="sm" len="sm"/>
                      <a:tailEnd type="none" w="sm" len="sm"/>
                    </a:lnR>
                    <a:lnT w="6350" cap="flat" cmpd="sng">
                      <a:solidFill>
                        <a:srgbClr val="CCCCCC"/>
                      </a:solidFill>
                      <a:prstDash val="solid"/>
                      <a:round/>
                      <a:headEnd type="none" w="sm" len="sm"/>
                      <a:tailEnd type="none" w="sm" len="sm"/>
                    </a:lnT>
                    <a:lnB w="6350"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200">
                          <a:solidFill>
                            <a:schemeClr val="lt1"/>
                          </a:solidFill>
                          <a:latin typeface="Calibri"/>
                          <a:ea typeface="Calibri"/>
                          <a:cs typeface="Calibri"/>
                          <a:sym typeface="Calibri"/>
                        </a:rPr>
                        <a:t>Understand the stock chart pattern</a:t>
                      </a:r>
                      <a:endParaRPr sz="1200">
                        <a:solidFill>
                          <a:schemeClr val="lt1"/>
                        </a:solidFill>
                        <a:latin typeface="Calibri"/>
                        <a:ea typeface="Calibri"/>
                        <a:cs typeface="Calibri"/>
                        <a:sym typeface="Calibri"/>
                      </a:endParaRPr>
                    </a:p>
                  </a:txBody>
                  <a:tcPr marL="28575" marR="28575" marT="19050" marB="19050" anchor="ctr">
                    <a:lnL w="6350" cap="flat" cmpd="sng">
                      <a:solidFill>
                        <a:srgbClr val="CCCCCC"/>
                      </a:solidFill>
                      <a:prstDash val="solid"/>
                      <a:round/>
                      <a:headEnd type="none" w="sm" len="sm"/>
                      <a:tailEnd type="none" w="sm" len="sm"/>
                    </a:lnL>
                    <a:lnR w="6350" cap="flat" cmpd="sng">
                      <a:solidFill>
                        <a:srgbClr val="CCCCCC"/>
                      </a:solidFill>
                      <a:prstDash val="solid"/>
                      <a:round/>
                      <a:headEnd type="none" w="sm" len="sm"/>
                      <a:tailEnd type="none" w="sm" len="sm"/>
                    </a:lnR>
                    <a:lnT w="6350" cap="flat" cmpd="sng">
                      <a:solidFill>
                        <a:srgbClr val="CCCCCC"/>
                      </a:solidFill>
                      <a:prstDash val="solid"/>
                      <a:round/>
                      <a:headEnd type="none" w="sm" len="sm"/>
                      <a:tailEnd type="none" w="sm" len="sm"/>
                    </a:lnT>
                    <a:lnB w="6350"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200">
                          <a:solidFill>
                            <a:schemeClr val="lt1"/>
                          </a:solidFill>
                          <a:latin typeface="Calibri"/>
                          <a:ea typeface="Calibri"/>
                          <a:cs typeface="Calibri"/>
                          <a:sym typeface="Calibri"/>
                        </a:rPr>
                        <a:t>- Platform answers, the current market graph pattern</a:t>
                      </a:r>
                      <a:endParaRPr sz="1200">
                        <a:solidFill>
                          <a:schemeClr val="lt1"/>
                        </a:solidFill>
                        <a:latin typeface="Calibri"/>
                        <a:ea typeface="Calibri"/>
                        <a:cs typeface="Calibri"/>
                        <a:sym typeface="Calibri"/>
                      </a:endParaRPr>
                    </a:p>
                  </a:txBody>
                  <a:tcPr marL="28575" marR="28575" marT="19050" marB="19050" anchor="ctr">
                    <a:lnL w="6350" cap="flat" cmpd="sng">
                      <a:solidFill>
                        <a:srgbClr val="CCCCCC"/>
                      </a:solidFill>
                      <a:prstDash val="solid"/>
                      <a:round/>
                      <a:headEnd type="none" w="sm" len="sm"/>
                      <a:tailEnd type="none" w="sm" len="sm"/>
                    </a:lnL>
                    <a:lnR w="6350" cap="flat" cmpd="sng">
                      <a:solidFill>
                        <a:srgbClr val="CCCCCC"/>
                      </a:solidFill>
                      <a:prstDash val="solid"/>
                      <a:round/>
                      <a:headEnd type="none" w="sm" len="sm"/>
                      <a:tailEnd type="none" w="sm" len="sm"/>
                    </a:lnR>
                    <a:lnT w="6350" cap="flat" cmpd="sng">
                      <a:solidFill>
                        <a:srgbClr val="CCCCCC"/>
                      </a:solidFill>
                      <a:prstDash val="solid"/>
                      <a:round/>
                      <a:headEnd type="none" w="sm" len="sm"/>
                      <a:tailEnd type="none" w="sm" len="sm"/>
                    </a:lnT>
                    <a:lnB w="6350"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200">
                          <a:solidFill>
                            <a:schemeClr val="lt1"/>
                          </a:solidFill>
                          <a:latin typeface="Calibri"/>
                          <a:ea typeface="Calibri"/>
                          <a:cs typeface="Calibri"/>
                          <a:sym typeface="Calibri"/>
                        </a:rPr>
                        <a:t>The user wants to understand the pattern of the currently displayed stock .</a:t>
                      </a:r>
                      <a:endParaRPr sz="1200">
                        <a:solidFill>
                          <a:schemeClr val="lt1"/>
                        </a:solidFill>
                        <a:latin typeface="Calibri"/>
                        <a:ea typeface="Calibri"/>
                        <a:cs typeface="Calibri"/>
                        <a:sym typeface="Calibri"/>
                      </a:endParaRPr>
                    </a:p>
                  </a:txBody>
                  <a:tcPr marL="28575" marR="28575" marT="19050" marB="19050" anchor="ctr">
                    <a:lnL w="6350" cap="flat" cmpd="sng">
                      <a:solidFill>
                        <a:srgbClr val="CCCCCC"/>
                      </a:solidFill>
                      <a:prstDash val="solid"/>
                      <a:round/>
                      <a:headEnd type="none" w="sm" len="sm"/>
                      <a:tailEnd type="none" w="sm" len="sm"/>
                    </a:lnL>
                    <a:lnR w="6350" cap="flat" cmpd="sng">
                      <a:solidFill>
                        <a:srgbClr val="CCCCCC"/>
                      </a:solidFill>
                      <a:prstDash val="solid"/>
                      <a:round/>
                      <a:headEnd type="none" w="sm" len="sm"/>
                      <a:tailEnd type="none" w="sm" len="sm"/>
                    </a:lnR>
                    <a:lnT w="6350" cap="flat" cmpd="sng">
                      <a:solidFill>
                        <a:srgbClr val="CCCCCC"/>
                      </a:solidFill>
                      <a:prstDash val="solid"/>
                      <a:round/>
                      <a:headEnd type="none" w="sm" len="sm"/>
                      <a:tailEnd type="none" w="sm" len="sm"/>
                    </a:lnT>
                    <a:lnB w="6350" cap="flat" cmpd="sng">
                      <a:solidFill>
                        <a:srgbClr val="CCCCCC"/>
                      </a:solidFill>
                      <a:prstDash val="solid"/>
                      <a:round/>
                      <a:headEnd type="none" w="sm" len="sm"/>
                      <a:tailEnd type="none" w="sm" len="sm"/>
                    </a:lnB>
                  </a:tcPr>
                </a:tc>
                <a:extLst>
                  <a:ext uri="{0D108BD9-81ED-4DB2-BD59-A6C34878D82A}">
                    <a16:rowId xmlns:a16="http://schemas.microsoft.com/office/drawing/2014/main" val="10001"/>
                  </a:ext>
                </a:extLst>
              </a:tr>
              <a:tr h="1925425">
                <a:tc>
                  <a:txBody>
                    <a:bodyPr/>
                    <a:lstStyle/>
                    <a:p>
                      <a:pPr marL="0" lvl="0" indent="0" algn="ctr" rtl="0">
                        <a:lnSpc>
                          <a:spcPct val="115000"/>
                        </a:lnSpc>
                        <a:spcBef>
                          <a:spcPts val="0"/>
                        </a:spcBef>
                        <a:spcAft>
                          <a:spcPts val="0"/>
                        </a:spcAft>
                        <a:buNone/>
                      </a:pPr>
                      <a:r>
                        <a:rPr lang="en-US" sz="1200">
                          <a:solidFill>
                            <a:schemeClr val="lt1"/>
                          </a:solidFill>
                          <a:latin typeface="Calibri"/>
                          <a:ea typeface="Calibri"/>
                          <a:cs typeface="Calibri"/>
                          <a:sym typeface="Calibri"/>
                        </a:rPr>
                        <a:t>8</a:t>
                      </a:r>
                      <a:endParaRPr sz="1200">
                        <a:solidFill>
                          <a:schemeClr val="lt1"/>
                        </a:solidFill>
                        <a:latin typeface="Calibri"/>
                        <a:ea typeface="Calibri"/>
                        <a:cs typeface="Calibri"/>
                        <a:sym typeface="Calibri"/>
                      </a:endParaRPr>
                    </a:p>
                  </a:txBody>
                  <a:tcPr marL="28575" marR="28575" marT="19050" marB="19050" anchor="ctr">
                    <a:lnL w="6350" cap="flat" cmpd="sng">
                      <a:solidFill>
                        <a:srgbClr val="CCCCCC"/>
                      </a:solidFill>
                      <a:prstDash val="solid"/>
                      <a:round/>
                      <a:headEnd type="none" w="sm" len="sm"/>
                      <a:tailEnd type="none" w="sm" len="sm"/>
                    </a:lnL>
                    <a:lnR w="6350" cap="flat" cmpd="sng">
                      <a:solidFill>
                        <a:srgbClr val="CCCCCC"/>
                      </a:solidFill>
                      <a:prstDash val="solid"/>
                      <a:round/>
                      <a:headEnd type="none" w="sm" len="sm"/>
                      <a:tailEnd type="none" w="sm" len="sm"/>
                    </a:lnR>
                    <a:lnT w="6350" cap="flat" cmpd="sng">
                      <a:solidFill>
                        <a:srgbClr val="CCCCCC"/>
                      </a:solidFill>
                      <a:prstDash val="solid"/>
                      <a:round/>
                      <a:headEnd type="none" w="sm" len="sm"/>
                      <a:tailEnd type="none" w="sm" len="sm"/>
                    </a:lnT>
                    <a:lnB w="6350"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200">
                          <a:solidFill>
                            <a:schemeClr val="lt1"/>
                          </a:solidFill>
                          <a:latin typeface="Calibri"/>
                          <a:ea typeface="Calibri"/>
                          <a:cs typeface="Calibri"/>
                          <a:sym typeface="Calibri"/>
                        </a:rPr>
                        <a:t>IV13</a:t>
                      </a:r>
                      <a:endParaRPr sz="1200">
                        <a:solidFill>
                          <a:schemeClr val="lt1"/>
                        </a:solidFill>
                        <a:latin typeface="Calibri"/>
                        <a:ea typeface="Calibri"/>
                        <a:cs typeface="Calibri"/>
                        <a:sym typeface="Calibri"/>
                      </a:endParaRPr>
                    </a:p>
                  </a:txBody>
                  <a:tcPr marL="28575" marR="28575" marT="19050" marB="19050" anchor="ctr">
                    <a:lnL w="6350" cap="flat" cmpd="sng">
                      <a:solidFill>
                        <a:srgbClr val="CCCCCC"/>
                      </a:solidFill>
                      <a:prstDash val="solid"/>
                      <a:round/>
                      <a:headEnd type="none" w="sm" len="sm"/>
                      <a:tailEnd type="none" w="sm" len="sm"/>
                    </a:lnL>
                    <a:lnR w="6350" cap="flat" cmpd="sng">
                      <a:solidFill>
                        <a:srgbClr val="CCCCCC"/>
                      </a:solidFill>
                      <a:prstDash val="solid"/>
                      <a:round/>
                      <a:headEnd type="none" w="sm" len="sm"/>
                      <a:tailEnd type="none" w="sm" len="sm"/>
                    </a:lnR>
                    <a:lnT w="6350" cap="flat" cmpd="sng">
                      <a:solidFill>
                        <a:srgbClr val="CCCCCC"/>
                      </a:solidFill>
                      <a:prstDash val="solid"/>
                      <a:round/>
                      <a:headEnd type="none" w="sm" len="sm"/>
                      <a:tailEnd type="none" w="sm" len="sm"/>
                    </a:lnT>
                    <a:lnB w="6350"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200">
                          <a:solidFill>
                            <a:schemeClr val="lt1"/>
                          </a:solidFill>
                          <a:latin typeface="Calibri"/>
                          <a:ea typeface="Calibri"/>
                          <a:cs typeface="Calibri"/>
                          <a:sym typeface="Calibri"/>
                        </a:rPr>
                        <a:t>Risk Assessment</a:t>
                      </a:r>
                      <a:endParaRPr sz="1200">
                        <a:solidFill>
                          <a:schemeClr val="lt1"/>
                        </a:solidFill>
                        <a:latin typeface="Calibri"/>
                        <a:ea typeface="Calibri"/>
                        <a:cs typeface="Calibri"/>
                        <a:sym typeface="Calibri"/>
                      </a:endParaRPr>
                    </a:p>
                  </a:txBody>
                  <a:tcPr marL="28575" marR="28575" marT="19050" marB="19050" anchor="ctr">
                    <a:lnL w="6350" cap="flat" cmpd="sng">
                      <a:solidFill>
                        <a:srgbClr val="CCCCCC"/>
                      </a:solidFill>
                      <a:prstDash val="solid"/>
                      <a:round/>
                      <a:headEnd type="none" w="sm" len="sm"/>
                      <a:tailEnd type="none" w="sm" len="sm"/>
                    </a:lnL>
                    <a:lnR w="6350" cap="flat" cmpd="sng">
                      <a:solidFill>
                        <a:srgbClr val="CCCCCC"/>
                      </a:solidFill>
                      <a:prstDash val="solid"/>
                      <a:round/>
                      <a:headEnd type="none" w="sm" len="sm"/>
                      <a:tailEnd type="none" w="sm" len="sm"/>
                    </a:lnR>
                    <a:lnT w="6350" cap="flat" cmpd="sng">
                      <a:solidFill>
                        <a:srgbClr val="CCCCCC"/>
                      </a:solidFill>
                      <a:prstDash val="solid"/>
                      <a:round/>
                      <a:headEnd type="none" w="sm" len="sm"/>
                      <a:tailEnd type="none" w="sm" len="sm"/>
                    </a:lnT>
                    <a:lnB w="6350"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200">
                          <a:solidFill>
                            <a:schemeClr val="lt1"/>
                          </a:solidFill>
                          <a:latin typeface="Calibri"/>
                          <a:ea typeface="Calibri"/>
                          <a:cs typeface="Calibri"/>
                          <a:sym typeface="Calibri"/>
                        </a:rPr>
                        <a:t>Analyze Portfolio Risk with Advanced Metrics</a:t>
                      </a:r>
                      <a:endParaRPr sz="1200">
                        <a:solidFill>
                          <a:schemeClr val="lt1"/>
                        </a:solidFill>
                        <a:latin typeface="Calibri"/>
                        <a:ea typeface="Calibri"/>
                        <a:cs typeface="Calibri"/>
                        <a:sym typeface="Calibri"/>
                      </a:endParaRPr>
                    </a:p>
                  </a:txBody>
                  <a:tcPr marL="28575" marR="28575" marT="19050" marB="19050" anchor="ctr">
                    <a:lnL w="6350" cap="flat" cmpd="sng">
                      <a:solidFill>
                        <a:srgbClr val="CCCCCC"/>
                      </a:solidFill>
                      <a:prstDash val="solid"/>
                      <a:round/>
                      <a:headEnd type="none" w="sm" len="sm"/>
                      <a:tailEnd type="none" w="sm" len="sm"/>
                    </a:lnL>
                    <a:lnR w="6350" cap="flat" cmpd="sng">
                      <a:solidFill>
                        <a:srgbClr val="CCCCCC"/>
                      </a:solidFill>
                      <a:prstDash val="solid"/>
                      <a:round/>
                      <a:headEnd type="none" w="sm" len="sm"/>
                      <a:tailEnd type="none" w="sm" len="sm"/>
                    </a:lnR>
                    <a:lnT w="6350" cap="flat" cmpd="sng">
                      <a:solidFill>
                        <a:srgbClr val="CCCCCC"/>
                      </a:solidFill>
                      <a:prstDash val="solid"/>
                      <a:round/>
                      <a:headEnd type="none" w="sm" len="sm"/>
                      <a:tailEnd type="none" w="sm" len="sm"/>
                    </a:lnT>
                    <a:lnB w="6350"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200">
                          <a:solidFill>
                            <a:schemeClr val="lt1"/>
                          </a:solidFill>
                          <a:latin typeface="Calibri"/>
                          <a:ea typeface="Calibri"/>
                          <a:cs typeface="Calibri"/>
                          <a:sym typeface="Calibri"/>
                        </a:rPr>
                        <a:t>- Advanced risk analysis tools with metrics like Value at Risk (VaR) and Monte Carlo simulations. - Access detailed reports and visualizations to understand potential risks associated with portfolio holdings.</a:t>
                      </a:r>
                      <a:endParaRPr sz="1200">
                        <a:solidFill>
                          <a:schemeClr val="lt1"/>
                        </a:solidFill>
                        <a:latin typeface="Calibri"/>
                        <a:ea typeface="Calibri"/>
                        <a:cs typeface="Calibri"/>
                        <a:sym typeface="Calibri"/>
                      </a:endParaRPr>
                    </a:p>
                  </a:txBody>
                  <a:tcPr marL="28575" marR="28575" marT="19050" marB="19050" anchor="ctr">
                    <a:lnL w="6350" cap="flat" cmpd="sng">
                      <a:solidFill>
                        <a:srgbClr val="CCCCCC"/>
                      </a:solidFill>
                      <a:prstDash val="solid"/>
                      <a:round/>
                      <a:headEnd type="none" w="sm" len="sm"/>
                      <a:tailEnd type="none" w="sm" len="sm"/>
                    </a:lnL>
                    <a:lnR w="6350" cap="flat" cmpd="sng">
                      <a:solidFill>
                        <a:srgbClr val="CCCCCC"/>
                      </a:solidFill>
                      <a:prstDash val="solid"/>
                      <a:round/>
                      <a:headEnd type="none" w="sm" len="sm"/>
                      <a:tailEnd type="none" w="sm" len="sm"/>
                    </a:lnR>
                    <a:lnT w="6350" cap="flat" cmpd="sng">
                      <a:solidFill>
                        <a:srgbClr val="CCCCCC"/>
                      </a:solidFill>
                      <a:prstDash val="solid"/>
                      <a:round/>
                      <a:headEnd type="none" w="sm" len="sm"/>
                      <a:tailEnd type="none" w="sm" len="sm"/>
                    </a:lnT>
                    <a:lnB w="6350"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200">
                          <a:solidFill>
                            <a:schemeClr val="lt1"/>
                          </a:solidFill>
                          <a:latin typeface="Calibri"/>
                          <a:ea typeface="Calibri"/>
                          <a:cs typeface="Calibri"/>
                          <a:sym typeface="Calibri"/>
                        </a:rPr>
                        <a:t>The user wants to perform a deeper analysis of their simulated portfolio's risk profile.</a:t>
                      </a:r>
                      <a:endParaRPr sz="1200">
                        <a:solidFill>
                          <a:schemeClr val="lt1"/>
                        </a:solidFill>
                        <a:latin typeface="Calibri"/>
                        <a:ea typeface="Calibri"/>
                        <a:cs typeface="Calibri"/>
                        <a:sym typeface="Calibri"/>
                      </a:endParaRPr>
                    </a:p>
                  </a:txBody>
                  <a:tcPr marL="28575" marR="28575" marT="19050" marB="19050" anchor="ctr">
                    <a:lnL w="6350" cap="flat" cmpd="sng">
                      <a:solidFill>
                        <a:srgbClr val="CCCCCC"/>
                      </a:solidFill>
                      <a:prstDash val="solid"/>
                      <a:round/>
                      <a:headEnd type="none" w="sm" len="sm"/>
                      <a:tailEnd type="none" w="sm" len="sm"/>
                    </a:lnL>
                    <a:lnR w="6350" cap="flat" cmpd="sng">
                      <a:solidFill>
                        <a:srgbClr val="CCCCCC"/>
                      </a:solidFill>
                      <a:prstDash val="solid"/>
                      <a:round/>
                      <a:headEnd type="none" w="sm" len="sm"/>
                      <a:tailEnd type="none" w="sm" len="sm"/>
                    </a:lnR>
                    <a:lnT w="6350" cap="flat" cmpd="sng">
                      <a:solidFill>
                        <a:srgbClr val="CCCCCC"/>
                      </a:solidFill>
                      <a:prstDash val="solid"/>
                      <a:round/>
                      <a:headEnd type="none" w="sm" len="sm"/>
                      <a:tailEnd type="none" w="sm" len="sm"/>
                    </a:lnT>
                    <a:lnB w="6350" cap="flat" cmpd="sng">
                      <a:solidFill>
                        <a:srgbClr val="CCCCCC"/>
                      </a:solidFill>
                      <a:prstDash val="solid"/>
                      <a:round/>
                      <a:headEnd type="none" w="sm" len="sm"/>
                      <a:tailEnd type="none" w="sm" len="sm"/>
                    </a:lnB>
                  </a:tcPr>
                </a:tc>
                <a:extLst>
                  <a:ext uri="{0D108BD9-81ED-4DB2-BD59-A6C34878D82A}">
                    <a16:rowId xmlns:a16="http://schemas.microsoft.com/office/drawing/2014/main" val="10002"/>
                  </a:ext>
                </a:extLst>
              </a:tr>
              <a:tr h="520375">
                <a:tc>
                  <a:txBody>
                    <a:bodyPr/>
                    <a:lstStyle/>
                    <a:p>
                      <a:pPr marL="0" lvl="0" indent="0" algn="ctr" rtl="0">
                        <a:lnSpc>
                          <a:spcPct val="115000"/>
                        </a:lnSpc>
                        <a:spcBef>
                          <a:spcPts val="0"/>
                        </a:spcBef>
                        <a:spcAft>
                          <a:spcPts val="0"/>
                        </a:spcAft>
                        <a:buNone/>
                      </a:pPr>
                      <a:r>
                        <a:rPr lang="en-US" sz="1200">
                          <a:solidFill>
                            <a:schemeClr val="lt1"/>
                          </a:solidFill>
                          <a:latin typeface="Calibri"/>
                          <a:ea typeface="Calibri"/>
                          <a:cs typeface="Calibri"/>
                          <a:sym typeface="Calibri"/>
                        </a:rPr>
                        <a:t>8</a:t>
                      </a:r>
                      <a:endParaRPr sz="1200">
                        <a:solidFill>
                          <a:schemeClr val="lt1"/>
                        </a:solidFill>
                        <a:latin typeface="Calibri"/>
                        <a:ea typeface="Calibri"/>
                        <a:cs typeface="Calibri"/>
                        <a:sym typeface="Calibri"/>
                      </a:endParaRPr>
                    </a:p>
                  </a:txBody>
                  <a:tcPr marL="28575" marR="28575" marT="19050" marB="19050" anchor="ctr">
                    <a:lnL w="6350" cap="flat" cmpd="sng">
                      <a:solidFill>
                        <a:srgbClr val="CCCCCC"/>
                      </a:solidFill>
                      <a:prstDash val="solid"/>
                      <a:round/>
                      <a:headEnd type="none" w="sm" len="sm"/>
                      <a:tailEnd type="none" w="sm" len="sm"/>
                    </a:lnL>
                    <a:lnR w="6350" cap="flat" cmpd="sng">
                      <a:solidFill>
                        <a:srgbClr val="CCCCCC"/>
                      </a:solidFill>
                      <a:prstDash val="solid"/>
                      <a:round/>
                      <a:headEnd type="none" w="sm" len="sm"/>
                      <a:tailEnd type="none" w="sm" len="sm"/>
                    </a:lnR>
                    <a:lnT w="6350" cap="flat" cmpd="sng">
                      <a:solidFill>
                        <a:srgbClr val="CCCCCC"/>
                      </a:solidFill>
                      <a:prstDash val="solid"/>
                      <a:round/>
                      <a:headEnd type="none" w="sm" len="sm"/>
                      <a:tailEnd type="none" w="sm" len="sm"/>
                    </a:lnT>
                    <a:lnB w="6350"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200">
                          <a:solidFill>
                            <a:schemeClr val="lt1"/>
                          </a:solidFill>
                          <a:latin typeface="Calibri"/>
                          <a:ea typeface="Calibri"/>
                          <a:cs typeface="Calibri"/>
                          <a:sym typeface="Calibri"/>
                        </a:rPr>
                        <a:t>IV14</a:t>
                      </a:r>
                      <a:endParaRPr sz="1200">
                        <a:solidFill>
                          <a:schemeClr val="lt1"/>
                        </a:solidFill>
                        <a:latin typeface="Calibri"/>
                        <a:ea typeface="Calibri"/>
                        <a:cs typeface="Calibri"/>
                        <a:sym typeface="Calibri"/>
                      </a:endParaRPr>
                    </a:p>
                  </a:txBody>
                  <a:tcPr marL="28575" marR="28575" marT="19050" marB="19050" anchor="ctr">
                    <a:lnL w="6350" cap="flat" cmpd="sng">
                      <a:solidFill>
                        <a:srgbClr val="CCCCCC"/>
                      </a:solidFill>
                      <a:prstDash val="solid"/>
                      <a:round/>
                      <a:headEnd type="none" w="sm" len="sm"/>
                      <a:tailEnd type="none" w="sm" len="sm"/>
                    </a:lnL>
                    <a:lnR w="6350" cap="flat" cmpd="sng">
                      <a:solidFill>
                        <a:srgbClr val="CCCCCC"/>
                      </a:solidFill>
                      <a:prstDash val="solid"/>
                      <a:round/>
                      <a:headEnd type="none" w="sm" len="sm"/>
                      <a:tailEnd type="none" w="sm" len="sm"/>
                    </a:lnR>
                    <a:lnT w="6350" cap="flat" cmpd="sng">
                      <a:solidFill>
                        <a:srgbClr val="CCCCCC"/>
                      </a:solidFill>
                      <a:prstDash val="solid"/>
                      <a:round/>
                      <a:headEnd type="none" w="sm" len="sm"/>
                      <a:tailEnd type="none" w="sm" len="sm"/>
                    </a:lnT>
                    <a:lnB w="6350"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200">
                          <a:solidFill>
                            <a:schemeClr val="lt1"/>
                          </a:solidFill>
                          <a:latin typeface="Calibri"/>
                          <a:ea typeface="Calibri"/>
                          <a:cs typeface="Calibri"/>
                          <a:sym typeface="Calibri"/>
                        </a:rPr>
                        <a:t>AI Chat Bot</a:t>
                      </a:r>
                      <a:endParaRPr sz="1200">
                        <a:solidFill>
                          <a:schemeClr val="lt1"/>
                        </a:solidFill>
                        <a:latin typeface="Calibri"/>
                        <a:ea typeface="Calibri"/>
                        <a:cs typeface="Calibri"/>
                        <a:sym typeface="Calibri"/>
                      </a:endParaRPr>
                    </a:p>
                  </a:txBody>
                  <a:tcPr marL="28575" marR="28575" marT="19050" marB="19050" anchor="ctr">
                    <a:lnL w="6350" cap="flat" cmpd="sng">
                      <a:solidFill>
                        <a:srgbClr val="CCCCCC"/>
                      </a:solidFill>
                      <a:prstDash val="solid"/>
                      <a:round/>
                      <a:headEnd type="none" w="sm" len="sm"/>
                      <a:tailEnd type="none" w="sm" len="sm"/>
                    </a:lnL>
                    <a:lnR w="6350" cap="flat" cmpd="sng">
                      <a:solidFill>
                        <a:srgbClr val="CCCCCC"/>
                      </a:solidFill>
                      <a:prstDash val="solid"/>
                      <a:round/>
                      <a:headEnd type="none" w="sm" len="sm"/>
                      <a:tailEnd type="none" w="sm" len="sm"/>
                    </a:lnR>
                    <a:lnT w="6350" cap="flat" cmpd="sng">
                      <a:solidFill>
                        <a:srgbClr val="CCCCCC"/>
                      </a:solidFill>
                      <a:prstDash val="solid"/>
                      <a:round/>
                      <a:headEnd type="none" w="sm" len="sm"/>
                      <a:tailEnd type="none" w="sm" len="sm"/>
                    </a:lnT>
                    <a:lnB w="6350"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200">
                          <a:solidFill>
                            <a:schemeClr val="lt1"/>
                          </a:solidFill>
                          <a:latin typeface="Calibri"/>
                          <a:ea typeface="Calibri"/>
                          <a:cs typeface="Calibri"/>
                          <a:sym typeface="Calibri"/>
                        </a:rPr>
                        <a:t>Get answers for trading questions</a:t>
                      </a:r>
                      <a:endParaRPr sz="1200">
                        <a:solidFill>
                          <a:schemeClr val="lt1"/>
                        </a:solidFill>
                        <a:latin typeface="Calibri"/>
                        <a:ea typeface="Calibri"/>
                        <a:cs typeface="Calibri"/>
                        <a:sym typeface="Calibri"/>
                      </a:endParaRPr>
                    </a:p>
                  </a:txBody>
                  <a:tcPr marL="28575" marR="28575" marT="19050" marB="19050" anchor="ctr">
                    <a:lnL w="6350" cap="flat" cmpd="sng">
                      <a:solidFill>
                        <a:srgbClr val="CCCCCC"/>
                      </a:solidFill>
                      <a:prstDash val="solid"/>
                      <a:round/>
                      <a:headEnd type="none" w="sm" len="sm"/>
                      <a:tailEnd type="none" w="sm" len="sm"/>
                    </a:lnL>
                    <a:lnR w="6350" cap="flat" cmpd="sng">
                      <a:solidFill>
                        <a:srgbClr val="CCCCCC"/>
                      </a:solidFill>
                      <a:prstDash val="solid"/>
                      <a:round/>
                      <a:headEnd type="none" w="sm" len="sm"/>
                      <a:tailEnd type="none" w="sm" len="sm"/>
                    </a:lnR>
                    <a:lnT w="6350" cap="flat" cmpd="sng">
                      <a:solidFill>
                        <a:srgbClr val="CCCCCC"/>
                      </a:solidFill>
                      <a:prstDash val="solid"/>
                      <a:round/>
                      <a:headEnd type="none" w="sm" len="sm"/>
                      <a:tailEnd type="none" w="sm" len="sm"/>
                    </a:lnT>
                    <a:lnB w="6350"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200">
                          <a:solidFill>
                            <a:schemeClr val="lt1"/>
                          </a:solidFill>
                          <a:latin typeface="Calibri"/>
                          <a:ea typeface="Calibri"/>
                          <a:cs typeface="Calibri"/>
                          <a:sym typeface="Calibri"/>
                        </a:rPr>
                        <a:t>- Platform answers stock market related question</a:t>
                      </a:r>
                      <a:endParaRPr sz="1200">
                        <a:solidFill>
                          <a:schemeClr val="lt1"/>
                        </a:solidFill>
                        <a:latin typeface="Calibri"/>
                        <a:ea typeface="Calibri"/>
                        <a:cs typeface="Calibri"/>
                        <a:sym typeface="Calibri"/>
                      </a:endParaRPr>
                    </a:p>
                  </a:txBody>
                  <a:tcPr marL="28575" marR="28575" marT="19050" marB="19050" anchor="ctr">
                    <a:lnL w="6350" cap="flat" cmpd="sng">
                      <a:solidFill>
                        <a:srgbClr val="CCCCCC"/>
                      </a:solidFill>
                      <a:prstDash val="solid"/>
                      <a:round/>
                      <a:headEnd type="none" w="sm" len="sm"/>
                      <a:tailEnd type="none" w="sm" len="sm"/>
                    </a:lnL>
                    <a:lnR w="6350" cap="flat" cmpd="sng">
                      <a:solidFill>
                        <a:srgbClr val="CCCCCC"/>
                      </a:solidFill>
                      <a:prstDash val="solid"/>
                      <a:round/>
                      <a:headEnd type="none" w="sm" len="sm"/>
                      <a:tailEnd type="none" w="sm" len="sm"/>
                    </a:lnR>
                    <a:lnT w="6350" cap="flat" cmpd="sng">
                      <a:solidFill>
                        <a:srgbClr val="CCCCCC"/>
                      </a:solidFill>
                      <a:prstDash val="solid"/>
                      <a:round/>
                      <a:headEnd type="none" w="sm" len="sm"/>
                      <a:tailEnd type="none" w="sm" len="sm"/>
                    </a:lnT>
                    <a:lnB w="6350"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200">
                          <a:solidFill>
                            <a:schemeClr val="lt1"/>
                          </a:solidFill>
                          <a:latin typeface="Calibri"/>
                          <a:ea typeface="Calibri"/>
                          <a:cs typeface="Calibri"/>
                          <a:sym typeface="Calibri"/>
                        </a:rPr>
                        <a:t>The user wants answers related to stock market as an financial instrument.</a:t>
                      </a:r>
                      <a:endParaRPr sz="1200">
                        <a:solidFill>
                          <a:schemeClr val="lt1"/>
                        </a:solidFill>
                        <a:latin typeface="Calibri"/>
                        <a:ea typeface="Calibri"/>
                        <a:cs typeface="Calibri"/>
                        <a:sym typeface="Calibri"/>
                      </a:endParaRPr>
                    </a:p>
                  </a:txBody>
                  <a:tcPr marL="28575" marR="28575" marT="19050" marB="19050" anchor="ctr">
                    <a:lnL w="6350" cap="flat" cmpd="sng">
                      <a:solidFill>
                        <a:srgbClr val="CCCCCC"/>
                      </a:solidFill>
                      <a:prstDash val="solid"/>
                      <a:round/>
                      <a:headEnd type="none" w="sm" len="sm"/>
                      <a:tailEnd type="none" w="sm" len="sm"/>
                    </a:lnL>
                    <a:lnR w="6350" cap="flat" cmpd="sng">
                      <a:solidFill>
                        <a:srgbClr val="CCCCCC"/>
                      </a:solidFill>
                      <a:prstDash val="solid"/>
                      <a:round/>
                      <a:headEnd type="none" w="sm" len="sm"/>
                      <a:tailEnd type="none" w="sm" len="sm"/>
                    </a:lnR>
                    <a:lnT w="6350" cap="flat" cmpd="sng">
                      <a:solidFill>
                        <a:srgbClr val="CCCCCC"/>
                      </a:solidFill>
                      <a:prstDash val="solid"/>
                      <a:round/>
                      <a:headEnd type="none" w="sm" len="sm"/>
                      <a:tailEnd type="none" w="sm" len="sm"/>
                    </a:lnT>
                    <a:lnB w="6350" cap="flat" cmpd="sng">
                      <a:solidFill>
                        <a:srgbClr val="CCCCCC"/>
                      </a:solidFill>
                      <a:prstDash val="solid"/>
                      <a:round/>
                      <a:headEnd type="none" w="sm" len="sm"/>
                      <a:tailEnd type="none" w="sm" len="sm"/>
                    </a:lnB>
                  </a:tcPr>
                </a:tc>
                <a:extLst>
                  <a:ext uri="{0D108BD9-81ED-4DB2-BD59-A6C34878D82A}">
                    <a16:rowId xmlns:a16="http://schemas.microsoft.com/office/drawing/2014/main" val="10003"/>
                  </a:ext>
                </a:extLst>
              </a:tr>
              <a:tr h="520375">
                <a:tc>
                  <a:txBody>
                    <a:bodyPr/>
                    <a:lstStyle/>
                    <a:p>
                      <a:pPr marL="0" lvl="0" indent="0" algn="ctr" rtl="0">
                        <a:lnSpc>
                          <a:spcPct val="115000"/>
                        </a:lnSpc>
                        <a:spcBef>
                          <a:spcPts val="0"/>
                        </a:spcBef>
                        <a:spcAft>
                          <a:spcPts val="0"/>
                        </a:spcAft>
                        <a:buNone/>
                      </a:pPr>
                      <a:r>
                        <a:rPr lang="en-US" sz="1200">
                          <a:solidFill>
                            <a:schemeClr val="lt1"/>
                          </a:solidFill>
                          <a:latin typeface="Calibri"/>
                          <a:ea typeface="Calibri"/>
                          <a:cs typeface="Calibri"/>
                          <a:sym typeface="Calibri"/>
                        </a:rPr>
                        <a:t>8</a:t>
                      </a:r>
                      <a:endParaRPr sz="1200">
                        <a:solidFill>
                          <a:schemeClr val="lt1"/>
                        </a:solidFill>
                        <a:latin typeface="Calibri"/>
                        <a:ea typeface="Calibri"/>
                        <a:cs typeface="Calibri"/>
                        <a:sym typeface="Calibri"/>
                      </a:endParaRPr>
                    </a:p>
                  </a:txBody>
                  <a:tcPr marL="28575" marR="28575" marT="19050" marB="19050" anchor="ctr">
                    <a:lnL w="6350" cap="flat" cmpd="sng">
                      <a:solidFill>
                        <a:srgbClr val="CCCCCC"/>
                      </a:solidFill>
                      <a:prstDash val="solid"/>
                      <a:round/>
                      <a:headEnd type="none" w="sm" len="sm"/>
                      <a:tailEnd type="none" w="sm" len="sm"/>
                    </a:lnL>
                    <a:lnR w="6350" cap="flat" cmpd="sng">
                      <a:solidFill>
                        <a:srgbClr val="CCCCCC"/>
                      </a:solidFill>
                      <a:prstDash val="solid"/>
                      <a:round/>
                      <a:headEnd type="none" w="sm" len="sm"/>
                      <a:tailEnd type="none" w="sm" len="sm"/>
                    </a:lnR>
                    <a:lnT w="6350" cap="flat" cmpd="sng">
                      <a:solidFill>
                        <a:srgbClr val="CCCCCC"/>
                      </a:solidFill>
                      <a:prstDash val="solid"/>
                      <a:round/>
                      <a:headEnd type="none" w="sm" len="sm"/>
                      <a:tailEnd type="none" w="sm" len="sm"/>
                    </a:lnT>
                    <a:lnB w="6350"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200">
                          <a:solidFill>
                            <a:schemeClr val="lt1"/>
                          </a:solidFill>
                          <a:latin typeface="Calibri"/>
                          <a:ea typeface="Calibri"/>
                          <a:cs typeface="Calibri"/>
                          <a:sym typeface="Calibri"/>
                        </a:rPr>
                        <a:t>IV15</a:t>
                      </a:r>
                      <a:endParaRPr sz="1200">
                        <a:solidFill>
                          <a:schemeClr val="lt1"/>
                        </a:solidFill>
                        <a:latin typeface="Calibri"/>
                        <a:ea typeface="Calibri"/>
                        <a:cs typeface="Calibri"/>
                        <a:sym typeface="Calibri"/>
                      </a:endParaRPr>
                    </a:p>
                  </a:txBody>
                  <a:tcPr marL="28575" marR="28575" marT="19050" marB="19050" anchor="ctr">
                    <a:lnL w="6350" cap="flat" cmpd="sng">
                      <a:solidFill>
                        <a:srgbClr val="CCCCCC"/>
                      </a:solidFill>
                      <a:prstDash val="solid"/>
                      <a:round/>
                      <a:headEnd type="none" w="sm" len="sm"/>
                      <a:tailEnd type="none" w="sm" len="sm"/>
                    </a:lnL>
                    <a:lnR w="6350" cap="flat" cmpd="sng">
                      <a:solidFill>
                        <a:srgbClr val="CCCCCC"/>
                      </a:solidFill>
                      <a:prstDash val="solid"/>
                      <a:round/>
                      <a:headEnd type="none" w="sm" len="sm"/>
                      <a:tailEnd type="none" w="sm" len="sm"/>
                    </a:lnR>
                    <a:lnT w="6350" cap="flat" cmpd="sng">
                      <a:solidFill>
                        <a:srgbClr val="CCCCCC"/>
                      </a:solidFill>
                      <a:prstDash val="solid"/>
                      <a:round/>
                      <a:headEnd type="none" w="sm" len="sm"/>
                      <a:tailEnd type="none" w="sm" len="sm"/>
                    </a:lnT>
                    <a:lnB w="6350"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200">
                          <a:solidFill>
                            <a:schemeClr val="lt1"/>
                          </a:solidFill>
                          <a:latin typeface="Calibri"/>
                          <a:ea typeface="Calibri"/>
                          <a:cs typeface="Calibri"/>
                          <a:sym typeface="Calibri"/>
                        </a:rPr>
                        <a:t>Dev-Ops</a:t>
                      </a:r>
                      <a:endParaRPr sz="1200">
                        <a:solidFill>
                          <a:schemeClr val="lt1"/>
                        </a:solidFill>
                        <a:latin typeface="Calibri"/>
                        <a:ea typeface="Calibri"/>
                        <a:cs typeface="Calibri"/>
                        <a:sym typeface="Calibri"/>
                      </a:endParaRPr>
                    </a:p>
                  </a:txBody>
                  <a:tcPr marL="28575" marR="28575" marT="19050" marB="19050" anchor="ctr">
                    <a:lnL w="6350" cap="flat" cmpd="sng">
                      <a:solidFill>
                        <a:srgbClr val="CCCCCC"/>
                      </a:solidFill>
                      <a:prstDash val="solid"/>
                      <a:round/>
                      <a:headEnd type="none" w="sm" len="sm"/>
                      <a:tailEnd type="none" w="sm" len="sm"/>
                    </a:lnL>
                    <a:lnR w="6350" cap="flat" cmpd="sng">
                      <a:solidFill>
                        <a:srgbClr val="CCCCCC"/>
                      </a:solidFill>
                      <a:prstDash val="solid"/>
                      <a:round/>
                      <a:headEnd type="none" w="sm" len="sm"/>
                      <a:tailEnd type="none" w="sm" len="sm"/>
                    </a:lnR>
                    <a:lnT w="6350" cap="flat" cmpd="sng">
                      <a:solidFill>
                        <a:srgbClr val="CCCCCC"/>
                      </a:solidFill>
                      <a:prstDash val="solid"/>
                      <a:round/>
                      <a:headEnd type="none" w="sm" len="sm"/>
                      <a:tailEnd type="none" w="sm" len="sm"/>
                    </a:lnT>
                    <a:lnB w="6350"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200">
                          <a:solidFill>
                            <a:schemeClr val="lt1"/>
                          </a:solidFill>
                          <a:latin typeface="Calibri"/>
                          <a:ea typeface="Calibri"/>
                          <a:cs typeface="Calibri"/>
                          <a:sym typeface="Calibri"/>
                        </a:rPr>
                        <a:t>Access the platform from any location</a:t>
                      </a:r>
                      <a:endParaRPr sz="1200">
                        <a:solidFill>
                          <a:schemeClr val="lt1"/>
                        </a:solidFill>
                        <a:latin typeface="Calibri"/>
                        <a:ea typeface="Calibri"/>
                        <a:cs typeface="Calibri"/>
                        <a:sym typeface="Calibri"/>
                      </a:endParaRPr>
                    </a:p>
                  </a:txBody>
                  <a:tcPr marL="28575" marR="28575" marT="19050" marB="19050" anchor="ctr">
                    <a:lnL w="6350" cap="flat" cmpd="sng">
                      <a:solidFill>
                        <a:srgbClr val="CCCCCC"/>
                      </a:solidFill>
                      <a:prstDash val="solid"/>
                      <a:round/>
                      <a:headEnd type="none" w="sm" len="sm"/>
                      <a:tailEnd type="none" w="sm" len="sm"/>
                    </a:lnL>
                    <a:lnR w="6350" cap="flat" cmpd="sng">
                      <a:solidFill>
                        <a:srgbClr val="CCCCCC"/>
                      </a:solidFill>
                      <a:prstDash val="solid"/>
                      <a:round/>
                      <a:headEnd type="none" w="sm" len="sm"/>
                      <a:tailEnd type="none" w="sm" len="sm"/>
                    </a:lnR>
                    <a:lnT w="6350" cap="flat" cmpd="sng">
                      <a:solidFill>
                        <a:srgbClr val="CCCCCC"/>
                      </a:solidFill>
                      <a:prstDash val="solid"/>
                      <a:round/>
                      <a:headEnd type="none" w="sm" len="sm"/>
                      <a:tailEnd type="none" w="sm" len="sm"/>
                    </a:lnT>
                    <a:lnB w="6350"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200">
                          <a:solidFill>
                            <a:schemeClr val="lt1"/>
                          </a:solidFill>
                          <a:latin typeface="Calibri"/>
                          <a:ea typeface="Calibri"/>
                          <a:cs typeface="Calibri"/>
                          <a:sym typeface="Calibri"/>
                        </a:rPr>
                        <a:t>- Accessible platform from any physical location</a:t>
                      </a:r>
                      <a:endParaRPr sz="1200">
                        <a:solidFill>
                          <a:schemeClr val="lt1"/>
                        </a:solidFill>
                        <a:latin typeface="Calibri"/>
                        <a:ea typeface="Calibri"/>
                        <a:cs typeface="Calibri"/>
                        <a:sym typeface="Calibri"/>
                      </a:endParaRPr>
                    </a:p>
                  </a:txBody>
                  <a:tcPr marL="28575" marR="28575" marT="19050" marB="19050" anchor="ctr">
                    <a:lnL w="6350" cap="flat" cmpd="sng">
                      <a:solidFill>
                        <a:srgbClr val="CCCCCC"/>
                      </a:solidFill>
                      <a:prstDash val="solid"/>
                      <a:round/>
                      <a:headEnd type="none" w="sm" len="sm"/>
                      <a:tailEnd type="none" w="sm" len="sm"/>
                    </a:lnL>
                    <a:lnR w="6350" cap="flat" cmpd="sng">
                      <a:solidFill>
                        <a:srgbClr val="CCCCCC"/>
                      </a:solidFill>
                      <a:prstDash val="solid"/>
                      <a:round/>
                      <a:headEnd type="none" w="sm" len="sm"/>
                      <a:tailEnd type="none" w="sm" len="sm"/>
                    </a:lnR>
                    <a:lnT w="6350" cap="flat" cmpd="sng">
                      <a:solidFill>
                        <a:srgbClr val="CCCCCC"/>
                      </a:solidFill>
                      <a:prstDash val="solid"/>
                      <a:round/>
                      <a:headEnd type="none" w="sm" len="sm"/>
                      <a:tailEnd type="none" w="sm" len="sm"/>
                    </a:lnT>
                    <a:lnB w="6350"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200">
                          <a:solidFill>
                            <a:schemeClr val="lt1"/>
                          </a:solidFill>
                          <a:latin typeface="Calibri"/>
                          <a:ea typeface="Calibri"/>
                          <a:cs typeface="Calibri"/>
                          <a:sym typeface="Calibri"/>
                        </a:rPr>
                        <a:t>The user wants to connect to the platform from not only one particular network/location</a:t>
                      </a:r>
                      <a:endParaRPr sz="1200">
                        <a:solidFill>
                          <a:schemeClr val="lt1"/>
                        </a:solidFill>
                        <a:latin typeface="Calibri"/>
                        <a:ea typeface="Calibri"/>
                        <a:cs typeface="Calibri"/>
                        <a:sym typeface="Calibri"/>
                      </a:endParaRPr>
                    </a:p>
                  </a:txBody>
                  <a:tcPr marL="28575" marR="28575" marT="19050" marB="19050" anchor="ctr">
                    <a:lnL w="6350" cap="flat" cmpd="sng">
                      <a:solidFill>
                        <a:srgbClr val="CCCCCC"/>
                      </a:solidFill>
                      <a:prstDash val="solid"/>
                      <a:round/>
                      <a:headEnd type="none" w="sm" len="sm"/>
                      <a:tailEnd type="none" w="sm" len="sm"/>
                    </a:lnL>
                    <a:lnR w="6350" cap="flat" cmpd="sng">
                      <a:solidFill>
                        <a:srgbClr val="CCCCCC"/>
                      </a:solidFill>
                      <a:prstDash val="solid"/>
                      <a:round/>
                      <a:headEnd type="none" w="sm" len="sm"/>
                      <a:tailEnd type="none" w="sm" len="sm"/>
                    </a:lnR>
                    <a:lnT w="6350" cap="flat" cmpd="sng">
                      <a:solidFill>
                        <a:srgbClr val="CCCCCC"/>
                      </a:solidFill>
                      <a:prstDash val="solid"/>
                      <a:round/>
                      <a:headEnd type="none" w="sm" len="sm"/>
                      <a:tailEnd type="none" w="sm" len="sm"/>
                    </a:lnT>
                    <a:lnB w="6350" cap="flat" cmpd="sng">
                      <a:solidFill>
                        <a:srgbClr val="CCCCCC"/>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Shape 608"/>
        <p:cNvGrpSpPr/>
        <p:nvPr/>
      </p:nvGrpSpPr>
      <p:grpSpPr>
        <a:xfrm>
          <a:off x="0" y="0"/>
          <a:ext cx="0" cy="0"/>
          <a:chOff x="0" y="0"/>
          <a:chExt cx="0" cy="0"/>
        </a:xfrm>
      </p:grpSpPr>
      <p:grpSp>
        <p:nvGrpSpPr>
          <p:cNvPr id="609" name="Google Shape;609;p62"/>
          <p:cNvGrpSpPr/>
          <p:nvPr/>
        </p:nvGrpSpPr>
        <p:grpSpPr>
          <a:xfrm rot="10800000">
            <a:off x="1497225" y="2737053"/>
            <a:ext cx="1511982" cy="938120"/>
            <a:chOff x="4780827" y="2384561"/>
            <a:chExt cx="3364445" cy="2087495"/>
          </a:xfrm>
        </p:grpSpPr>
        <p:sp>
          <p:nvSpPr>
            <p:cNvPr id="610" name="Google Shape;610;p62"/>
            <p:cNvSpPr/>
            <p:nvPr/>
          </p:nvSpPr>
          <p:spPr>
            <a:xfrm flipH="1">
              <a:off x="6583172" y="2384561"/>
              <a:ext cx="1562100" cy="2087495"/>
            </a:xfrm>
            <a:custGeom>
              <a:avLst/>
              <a:gdLst/>
              <a:ahLst/>
              <a:cxnLst/>
              <a:rect l="l" t="t" r="r" b="b"/>
              <a:pathLst>
                <a:path w="1041400" h="1391663" extrusionOk="0">
                  <a:moveTo>
                    <a:pt x="520700" y="0"/>
                  </a:moveTo>
                  <a:cubicBezTo>
                    <a:pt x="233125" y="0"/>
                    <a:pt x="0" y="233125"/>
                    <a:pt x="0" y="520700"/>
                  </a:cubicBezTo>
                  <a:lnTo>
                    <a:pt x="601" y="526665"/>
                  </a:lnTo>
                  <a:lnTo>
                    <a:pt x="0" y="530884"/>
                  </a:lnTo>
                  <a:cubicBezTo>
                    <a:pt x="1270" y="763309"/>
                    <a:pt x="141037" y="1339599"/>
                    <a:pt x="839841" y="1391663"/>
                  </a:cubicBezTo>
                  <a:cubicBezTo>
                    <a:pt x="756282" y="1328754"/>
                    <a:pt x="622088" y="1243235"/>
                    <a:pt x="596988" y="1070463"/>
                  </a:cubicBezTo>
                  <a:lnTo>
                    <a:pt x="595327" y="1033877"/>
                  </a:lnTo>
                  <a:lnTo>
                    <a:pt x="625639" y="1030821"/>
                  </a:lnTo>
                  <a:cubicBezTo>
                    <a:pt x="862914" y="982268"/>
                    <a:pt x="1041400" y="772328"/>
                    <a:pt x="1041400" y="520700"/>
                  </a:cubicBezTo>
                  <a:cubicBezTo>
                    <a:pt x="1041400" y="233125"/>
                    <a:pt x="808275" y="0"/>
                    <a:pt x="520700" y="0"/>
                  </a:cubicBezTo>
                  <a:close/>
                </a:path>
              </a:pathLst>
            </a:custGeom>
            <a:solidFill>
              <a:schemeClr val="accent6">
                <a:alpha val="50199"/>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11" name="Google Shape;611;p62"/>
            <p:cNvSpPr/>
            <p:nvPr/>
          </p:nvSpPr>
          <p:spPr>
            <a:xfrm flipH="1">
              <a:off x="4780827" y="2384561"/>
              <a:ext cx="1562100" cy="2087495"/>
            </a:xfrm>
            <a:custGeom>
              <a:avLst/>
              <a:gdLst/>
              <a:ahLst/>
              <a:cxnLst/>
              <a:rect l="l" t="t" r="r" b="b"/>
              <a:pathLst>
                <a:path w="1041400" h="1391663" extrusionOk="0">
                  <a:moveTo>
                    <a:pt x="520700" y="0"/>
                  </a:moveTo>
                  <a:cubicBezTo>
                    <a:pt x="233125" y="0"/>
                    <a:pt x="0" y="233125"/>
                    <a:pt x="0" y="520700"/>
                  </a:cubicBezTo>
                  <a:lnTo>
                    <a:pt x="601" y="526665"/>
                  </a:lnTo>
                  <a:lnTo>
                    <a:pt x="0" y="530884"/>
                  </a:lnTo>
                  <a:cubicBezTo>
                    <a:pt x="1270" y="763309"/>
                    <a:pt x="141037" y="1339599"/>
                    <a:pt x="839841" y="1391663"/>
                  </a:cubicBezTo>
                  <a:cubicBezTo>
                    <a:pt x="756282" y="1328754"/>
                    <a:pt x="622088" y="1243235"/>
                    <a:pt x="596988" y="1070463"/>
                  </a:cubicBezTo>
                  <a:lnTo>
                    <a:pt x="595327" y="1033877"/>
                  </a:lnTo>
                  <a:lnTo>
                    <a:pt x="625639" y="1030821"/>
                  </a:lnTo>
                  <a:cubicBezTo>
                    <a:pt x="862914" y="982268"/>
                    <a:pt x="1041400" y="772328"/>
                    <a:pt x="1041400" y="520700"/>
                  </a:cubicBezTo>
                  <a:cubicBezTo>
                    <a:pt x="1041400" y="233125"/>
                    <a:pt x="808275" y="0"/>
                    <a:pt x="520700" y="0"/>
                  </a:cubicBezTo>
                  <a:close/>
                </a:path>
              </a:pathLst>
            </a:custGeom>
            <a:solidFill>
              <a:schemeClr val="accent6">
                <a:alpha val="50199"/>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grpSp>
        <p:nvGrpSpPr>
          <p:cNvPr id="612" name="Google Shape;612;p62"/>
          <p:cNvGrpSpPr/>
          <p:nvPr/>
        </p:nvGrpSpPr>
        <p:grpSpPr>
          <a:xfrm>
            <a:off x="9214352" y="2737045"/>
            <a:ext cx="1511982" cy="938120"/>
            <a:chOff x="4780827" y="2384561"/>
            <a:chExt cx="3364445" cy="2087495"/>
          </a:xfrm>
        </p:grpSpPr>
        <p:sp>
          <p:nvSpPr>
            <p:cNvPr id="613" name="Google Shape;613;p62"/>
            <p:cNvSpPr/>
            <p:nvPr/>
          </p:nvSpPr>
          <p:spPr>
            <a:xfrm flipH="1">
              <a:off x="6583172" y="2384561"/>
              <a:ext cx="1562100" cy="2087495"/>
            </a:xfrm>
            <a:custGeom>
              <a:avLst/>
              <a:gdLst/>
              <a:ahLst/>
              <a:cxnLst/>
              <a:rect l="l" t="t" r="r" b="b"/>
              <a:pathLst>
                <a:path w="1041400" h="1391663" extrusionOk="0">
                  <a:moveTo>
                    <a:pt x="520700" y="0"/>
                  </a:moveTo>
                  <a:cubicBezTo>
                    <a:pt x="233125" y="0"/>
                    <a:pt x="0" y="233125"/>
                    <a:pt x="0" y="520700"/>
                  </a:cubicBezTo>
                  <a:lnTo>
                    <a:pt x="601" y="526665"/>
                  </a:lnTo>
                  <a:lnTo>
                    <a:pt x="0" y="530884"/>
                  </a:lnTo>
                  <a:cubicBezTo>
                    <a:pt x="1270" y="763309"/>
                    <a:pt x="141037" y="1339599"/>
                    <a:pt x="839841" y="1391663"/>
                  </a:cubicBezTo>
                  <a:cubicBezTo>
                    <a:pt x="756282" y="1328754"/>
                    <a:pt x="622088" y="1243235"/>
                    <a:pt x="596988" y="1070463"/>
                  </a:cubicBezTo>
                  <a:lnTo>
                    <a:pt x="595327" y="1033877"/>
                  </a:lnTo>
                  <a:lnTo>
                    <a:pt x="625639" y="1030821"/>
                  </a:lnTo>
                  <a:cubicBezTo>
                    <a:pt x="862914" y="982268"/>
                    <a:pt x="1041400" y="772328"/>
                    <a:pt x="1041400" y="520700"/>
                  </a:cubicBezTo>
                  <a:cubicBezTo>
                    <a:pt x="1041400" y="233125"/>
                    <a:pt x="808275" y="0"/>
                    <a:pt x="520700" y="0"/>
                  </a:cubicBezTo>
                  <a:close/>
                </a:path>
              </a:pathLst>
            </a:custGeom>
            <a:solidFill>
              <a:schemeClr val="accent1">
                <a:alpha val="4784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14" name="Google Shape;614;p62"/>
            <p:cNvSpPr/>
            <p:nvPr/>
          </p:nvSpPr>
          <p:spPr>
            <a:xfrm flipH="1">
              <a:off x="4780827" y="2384561"/>
              <a:ext cx="1562100" cy="2087495"/>
            </a:xfrm>
            <a:custGeom>
              <a:avLst/>
              <a:gdLst/>
              <a:ahLst/>
              <a:cxnLst/>
              <a:rect l="l" t="t" r="r" b="b"/>
              <a:pathLst>
                <a:path w="1041400" h="1391663" extrusionOk="0">
                  <a:moveTo>
                    <a:pt x="520700" y="0"/>
                  </a:moveTo>
                  <a:cubicBezTo>
                    <a:pt x="233125" y="0"/>
                    <a:pt x="0" y="233125"/>
                    <a:pt x="0" y="520700"/>
                  </a:cubicBezTo>
                  <a:lnTo>
                    <a:pt x="601" y="526665"/>
                  </a:lnTo>
                  <a:lnTo>
                    <a:pt x="0" y="530884"/>
                  </a:lnTo>
                  <a:cubicBezTo>
                    <a:pt x="1270" y="763309"/>
                    <a:pt x="141037" y="1339599"/>
                    <a:pt x="839841" y="1391663"/>
                  </a:cubicBezTo>
                  <a:cubicBezTo>
                    <a:pt x="756282" y="1328754"/>
                    <a:pt x="622088" y="1243235"/>
                    <a:pt x="596988" y="1070463"/>
                  </a:cubicBezTo>
                  <a:lnTo>
                    <a:pt x="595327" y="1033877"/>
                  </a:lnTo>
                  <a:lnTo>
                    <a:pt x="625639" y="1030821"/>
                  </a:lnTo>
                  <a:cubicBezTo>
                    <a:pt x="862914" y="982268"/>
                    <a:pt x="1041400" y="772328"/>
                    <a:pt x="1041400" y="520700"/>
                  </a:cubicBezTo>
                  <a:cubicBezTo>
                    <a:pt x="1041400" y="233125"/>
                    <a:pt x="808275" y="0"/>
                    <a:pt x="520700" y="0"/>
                  </a:cubicBezTo>
                  <a:close/>
                </a:path>
              </a:pathLst>
            </a:custGeom>
            <a:solidFill>
              <a:schemeClr val="accent1">
                <a:alpha val="4784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sp>
        <p:nvSpPr>
          <p:cNvPr id="615" name="Google Shape;615;p62"/>
          <p:cNvSpPr txBox="1">
            <a:spLocks noGrp="1"/>
          </p:cNvSpPr>
          <p:nvPr>
            <p:ph type="ctrTitle"/>
          </p:nvPr>
        </p:nvSpPr>
        <p:spPr>
          <a:xfrm>
            <a:off x="1524000" y="2571243"/>
            <a:ext cx="9144000" cy="9387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lt1"/>
              </a:buClr>
              <a:buSzPts val="4800"/>
              <a:buFont typeface="Twentieth Century"/>
              <a:buNone/>
            </a:pPr>
            <a:r>
              <a:rPr lang="en-US" sz="4800">
                <a:latin typeface="Twentieth Century"/>
                <a:ea typeface="Twentieth Century"/>
                <a:cs typeface="Twentieth Century"/>
                <a:sym typeface="Twentieth Century"/>
              </a:rPr>
              <a:t>TEST CASES</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bg>
      <p:bgPr>
        <a:solidFill>
          <a:schemeClr val="dk1"/>
        </a:solidFill>
        <a:effectLst/>
      </p:bgPr>
    </p:bg>
    <p:spTree>
      <p:nvGrpSpPr>
        <p:cNvPr id="1" name="Shape 619"/>
        <p:cNvGrpSpPr/>
        <p:nvPr/>
      </p:nvGrpSpPr>
      <p:grpSpPr>
        <a:xfrm>
          <a:off x="0" y="0"/>
          <a:ext cx="0" cy="0"/>
          <a:chOff x="0" y="0"/>
          <a:chExt cx="0" cy="0"/>
        </a:xfrm>
      </p:grpSpPr>
      <p:sp>
        <p:nvSpPr>
          <p:cNvPr id="620" name="Google Shape;620;p63"/>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48</a:t>
            </a:fld>
            <a:endParaRPr/>
          </a:p>
        </p:txBody>
      </p:sp>
      <p:sp>
        <p:nvSpPr>
          <p:cNvPr id="621" name="Google Shape;621;p63"/>
          <p:cNvSpPr/>
          <p:nvPr/>
        </p:nvSpPr>
        <p:spPr>
          <a:xfrm>
            <a:off x="651751" y="674734"/>
            <a:ext cx="45600" cy="5327100"/>
          </a:xfrm>
          <a:prstGeom prst="rect">
            <a:avLst/>
          </a:prstGeom>
          <a:solidFill>
            <a:schemeClr val="accent6"/>
          </a:solidFill>
          <a:ln w="12700" cap="flat" cmpd="sng">
            <a:solidFill>
              <a:srgbClr val="593B1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b="0" i="0" u="none" strike="noStrike" cap="none">
              <a:solidFill>
                <a:schemeClr val="lt1"/>
              </a:solidFill>
              <a:latin typeface="Calibri"/>
              <a:ea typeface="Calibri"/>
              <a:cs typeface="Calibri"/>
              <a:sym typeface="Calibri"/>
            </a:endParaRPr>
          </a:p>
        </p:txBody>
      </p:sp>
      <p:sp>
        <p:nvSpPr>
          <p:cNvPr id="622" name="Google Shape;622;p63"/>
          <p:cNvSpPr/>
          <p:nvPr/>
        </p:nvSpPr>
        <p:spPr>
          <a:xfrm>
            <a:off x="11633875" y="6432800"/>
            <a:ext cx="172368" cy="207144"/>
          </a:xfrm>
          <a:prstGeom prst="lightningBolt">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Calibri"/>
              <a:ea typeface="Calibri"/>
              <a:cs typeface="Calibri"/>
              <a:sym typeface="Calibri"/>
            </a:endParaRPr>
          </a:p>
        </p:txBody>
      </p:sp>
      <p:graphicFrame>
        <p:nvGraphicFramePr>
          <p:cNvPr id="623" name="Google Shape;623;p63"/>
          <p:cNvGraphicFramePr/>
          <p:nvPr/>
        </p:nvGraphicFramePr>
        <p:xfrm>
          <a:off x="841275" y="1528125"/>
          <a:ext cx="3000000" cy="3000000"/>
        </p:xfrm>
        <a:graphic>
          <a:graphicData uri="http://schemas.openxmlformats.org/drawingml/2006/table">
            <a:tbl>
              <a:tblPr>
                <a:noFill/>
                <a:tableStyleId>{4D0356BB-5A3B-481F-80C4-0DB4944693F5}</a:tableStyleId>
              </a:tblPr>
              <a:tblGrid>
                <a:gridCol w="681950">
                  <a:extLst>
                    <a:ext uri="{9D8B030D-6E8A-4147-A177-3AD203B41FA5}">
                      <a16:colId xmlns:a16="http://schemas.microsoft.com/office/drawing/2014/main" val="20000"/>
                    </a:ext>
                  </a:extLst>
                </a:gridCol>
                <a:gridCol w="654725">
                  <a:extLst>
                    <a:ext uri="{9D8B030D-6E8A-4147-A177-3AD203B41FA5}">
                      <a16:colId xmlns:a16="http://schemas.microsoft.com/office/drawing/2014/main" val="20001"/>
                    </a:ext>
                  </a:extLst>
                </a:gridCol>
                <a:gridCol w="3362600">
                  <a:extLst>
                    <a:ext uri="{9D8B030D-6E8A-4147-A177-3AD203B41FA5}">
                      <a16:colId xmlns:a16="http://schemas.microsoft.com/office/drawing/2014/main" val="20002"/>
                    </a:ext>
                  </a:extLst>
                </a:gridCol>
                <a:gridCol w="1566425">
                  <a:extLst>
                    <a:ext uri="{9D8B030D-6E8A-4147-A177-3AD203B41FA5}">
                      <a16:colId xmlns:a16="http://schemas.microsoft.com/office/drawing/2014/main" val="20003"/>
                    </a:ext>
                  </a:extLst>
                </a:gridCol>
                <a:gridCol w="1566425">
                  <a:extLst>
                    <a:ext uri="{9D8B030D-6E8A-4147-A177-3AD203B41FA5}">
                      <a16:colId xmlns:a16="http://schemas.microsoft.com/office/drawing/2014/main" val="20004"/>
                    </a:ext>
                  </a:extLst>
                </a:gridCol>
                <a:gridCol w="1566425">
                  <a:extLst>
                    <a:ext uri="{9D8B030D-6E8A-4147-A177-3AD203B41FA5}">
                      <a16:colId xmlns:a16="http://schemas.microsoft.com/office/drawing/2014/main" val="20005"/>
                    </a:ext>
                  </a:extLst>
                </a:gridCol>
                <a:gridCol w="1566425">
                  <a:extLst>
                    <a:ext uri="{9D8B030D-6E8A-4147-A177-3AD203B41FA5}">
                      <a16:colId xmlns:a16="http://schemas.microsoft.com/office/drawing/2014/main" val="20006"/>
                    </a:ext>
                  </a:extLst>
                </a:gridCol>
              </a:tblGrid>
              <a:tr h="437300">
                <a:tc>
                  <a:txBody>
                    <a:bodyPr/>
                    <a:lstStyle/>
                    <a:p>
                      <a:pPr marL="0" lvl="0" indent="0" algn="ctr" rtl="0">
                        <a:lnSpc>
                          <a:spcPct val="115000"/>
                        </a:lnSpc>
                        <a:spcBef>
                          <a:spcPts val="0"/>
                        </a:spcBef>
                        <a:spcAft>
                          <a:spcPts val="0"/>
                        </a:spcAft>
                        <a:buNone/>
                      </a:pPr>
                      <a:r>
                        <a:rPr lang="en-US" sz="1200" b="1">
                          <a:solidFill>
                            <a:schemeClr val="lt1"/>
                          </a:solidFill>
                        </a:rPr>
                        <a:t>Test Case ID</a:t>
                      </a:r>
                      <a:endParaRPr sz="1200" b="1">
                        <a:solidFill>
                          <a:schemeClr val="lt1"/>
                        </a:solidFill>
                      </a:endParaRPr>
                    </a:p>
                  </a:txBody>
                  <a:tcPr marL="28575" marR="28575" marT="19050" marB="19050" anchor="ctr">
                    <a:lnL w="5300" cap="flat" cmpd="sng">
                      <a:solidFill>
                        <a:srgbClr val="CCCCCC"/>
                      </a:solidFill>
                      <a:prstDash val="solid"/>
                      <a:round/>
                      <a:headEnd type="none" w="sm" len="sm"/>
                      <a:tailEnd type="none" w="sm" len="sm"/>
                    </a:lnL>
                    <a:lnR w="5300" cap="flat" cmpd="sng">
                      <a:solidFill>
                        <a:srgbClr val="CCCCCC"/>
                      </a:solidFill>
                      <a:prstDash val="solid"/>
                      <a:round/>
                      <a:headEnd type="none" w="sm" len="sm"/>
                      <a:tailEnd type="none" w="sm" len="sm"/>
                    </a:lnR>
                    <a:lnT w="5300" cap="flat" cmpd="sng">
                      <a:solidFill>
                        <a:srgbClr val="CCCCCC"/>
                      </a:solidFill>
                      <a:prstDash val="solid"/>
                      <a:round/>
                      <a:headEnd type="none" w="sm" len="sm"/>
                      <a:tailEnd type="none" w="sm" len="sm"/>
                    </a:lnT>
                    <a:lnB w="5300" cap="flat" cmpd="sng">
                      <a:solidFill>
                        <a:srgbClr val="CCCCCC"/>
                      </a:solidFill>
                      <a:prstDash val="solid"/>
                      <a:round/>
                      <a:headEnd type="none" w="sm" len="sm"/>
                      <a:tailEnd type="none" w="sm" len="sm"/>
                    </a:lnB>
                    <a:solidFill>
                      <a:schemeClr val="accent3"/>
                    </a:solidFill>
                  </a:tcPr>
                </a:tc>
                <a:tc>
                  <a:txBody>
                    <a:bodyPr/>
                    <a:lstStyle/>
                    <a:p>
                      <a:pPr marL="0" lvl="0" indent="0" algn="ctr" rtl="0">
                        <a:lnSpc>
                          <a:spcPct val="115000"/>
                        </a:lnSpc>
                        <a:spcBef>
                          <a:spcPts val="0"/>
                        </a:spcBef>
                        <a:spcAft>
                          <a:spcPts val="0"/>
                        </a:spcAft>
                        <a:buNone/>
                      </a:pPr>
                      <a:r>
                        <a:rPr lang="en-US" sz="1200" b="1">
                          <a:solidFill>
                            <a:schemeClr val="lt1"/>
                          </a:solidFill>
                        </a:rPr>
                        <a:t>User Story ID</a:t>
                      </a:r>
                      <a:endParaRPr sz="1200" b="1">
                        <a:solidFill>
                          <a:schemeClr val="lt1"/>
                        </a:solidFill>
                      </a:endParaRPr>
                    </a:p>
                  </a:txBody>
                  <a:tcPr marL="28575" marR="28575" marT="19050" marB="19050" anchor="ctr">
                    <a:lnL w="5300" cap="flat" cmpd="sng">
                      <a:solidFill>
                        <a:srgbClr val="CCCCCC"/>
                      </a:solidFill>
                      <a:prstDash val="solid"/>
                      <a:round/>
                      <a:headEnd type="none" w="sm" len="sm"/>
                      <a:tailEnd type="none" w="sm" len="sm"/>
                    </a:lnL>
                    <a:lnR w="5300" cap="flat" cmpd="sng">
                      <a:solidFill>
                        <a:srgbClr val="CCCCCC"/>
                      </a:solidFill>
                      <a:prstDash val="solid"/>
                      <a:round/>
                      <a:headEnd type="none" w="sm" len="sm"/>
                      <a:tailEnd type="none" w="sm" len="sm"/>
                    </a:lnR>
                    <a:lnT w="5300" cap="flat" cmpd="sng">
                      <a:solidFill>
                        <a:srgbClr val="CCCCCC"/>
                      </a:solidFill>
                      <a:prstDash val="solid"/>
                      <a:round/>
                      <a:headEnd type="none" w="sm" len="sm"/>
                      <a:tailEnd type="none" w="sm" len="sm"/>
                    </a:lnT>
                    <a:lnB w="5300" cap="flat" cmpd="sng">
                      <a:solidFill>
                        <a:srgbClr val="CCCCCC"/>
                      </a:solidFill>
                      <a:prstDash val="solid"/>
                      <a:round/>
                      <a:headEnd type="none" w="sm" len="sm"/>
                      <a:tailEnd type="none" w="sm" len="sm"/>
                    </a:lnB>
                    <a:solidFill>
                      <a:schemeClr val="accent3"/>
                    </a:solidFill>
                  </a:tcPr>
                </a:tc>
                <a:tc>
                  <a:txBody>
                    <a:bodyPr/>
                    <a:lstStyle/>
                    <a:p>
                      <a:pPr marL="0" lvl="0" indent="0" algn="ctr" rtl="0">
                        <a:lnSpc>
                          <a:spcPct val="115000"/>
                        </a:lnSpc>
                        <a:spcBef>
                          <a:spcPts val="0"/>
                        </a:spcBef>
                        <a:spcAft>
                          <a:spcPts val="0"/>
                        </a:spcAft>
                        <a:buNone/>
                      </a:pPr>
                      <a:r>
                        <a:rPr lang="en-US" sz="1200" b="1">
                          <a:solidFill>
                            <a:schemeClr val="lt1"/>
                          </a:solidFill>
                        </a:rPr>
                        <a:t>Description</a:t>
                      </a:r>
                      <a:endParaRPr sz="1200" b="1">
                        <a:solidFill>
                          <a:schemeClr val="lt1"/>
                        </a:solidFill>
                      </a:endParaRPr>
                    </a:p>
                  </a:txBody>
                  <a:tcPr marL="28575" marR="28575" marT="19050" marB="19050" anchor="ctr">
                    <a:lnL w="5300" cap="flat" cmpd="sng">
                      <a:solidFill>
                        <a:srgbClr val="CCCCCC"/>
                      </a:solidFill>
                      <a:prstDash val="solid"/>
                      <a:round/>
                      <a:headEnd type="none" w="sm" len="sm"/>
                      <a:tailEnd type="none" w="sm" len="sm"/>
                    </a:lnL>
                    <a:lnR w="5300" cap="flat" cmpd="sng">
                      <a:solidFill>
                        <a:srgbClr val="CCCCCC"/>
                      </a:solidFill>
                      <a:prstDash val="solid"/>
                      <a:round/>
                      <a:headEnd type="none" w="sm" len="sm"/>
                      <a:tailEnd type="none" w="sm" len="sm"/>
                    </a:lnR>
                    <a:lnT w="5300" cap="flat" cmpd="sng">
                      <a:solidFill>
                        <a:srgbClr val="CCCCCC"/>
                      </a:solidFill>
                      <a:prstDash val="solid"/>
                      <a:round/>
                      <a:headEnd type="none" w="sm" len="sm"/>
                      <a:tailEnd type="none" w="sm" len="sm"/>
                    </a:lnT>
                    <a:lnB w="5300" cap="flat" cmpd="sng">
                      <a:solidFill>
                        <a:srgbClr val="CCCCCC"/>
                      </a:solidFill>
                      <a:prstDash val="solid"/>
                      <a:round/>
                      <a:headEnd type="none" w="sm" len="sm"/>
                      <a:tailEnd type="none" w="sm" len="sm"/>
                    </a:lnB>
                    <a:solidFill>
                      <a:schemeClr val="accent3"/>
                    </a:solidFill>
                  </a:tcPr>
                </a:tc>
                <a:tc>
                  <a:txBody>
                    <a:bodyPr/>
                    <a:lstStyle/>
                    <a:p>
                      <a:pPr marL="0" lvl="0" indent="0" algn="ctr" rtl="0">
                        <a:lnSpc>
                          <a:spcPct val="115000"/>
                        </a:lnSpc>
                        <a:spcBef>
                          <a:spcPts val="0"/>
                        </a:spcBef>
                        <a:spcAft>
                          <a:spcPts val="0"/>
                        </a:spcAft>
                        <a:buNone/>
                      </a:pPr>
                      <a:r>
                        <a:rPr lang="en-US" sz="1200" b="1">
                          <a:solidFill>
                            <a:schemeClr val="lt1"/>
                          </a:solidFill>
                        </a:rPr>
                        <a:t>Test Steps</a:t>
                      </a:r>
                      <a:endParaRPr sz="1200" b="1">
                        <a:solidFill>
                          <a:schemeClr val="lt1"/>
                        </a:solidFill>
                      </a:endParaRPr>
                    </a:p>
                  </a:txBody>
                  <a:tcPr marL="28575" marR="28575" marT="19050" marB="19050" anchor="ctr">
                    <a:lnL w="5300" cap="flat" cmpd="sng">
                      <a:solidFill>
                        <a:srgbClr val="CCCCCC"/>
                      </a:solidFill>
                      <a:prstDash val="solid"/>
                      <a:round/>
                      <a:headEnd type="none" w="sm" len="sm"/>
                      <a:tailEnd type="none" w="sm" len="sm"/>
                    </a:lnL>
                    <a:lnR w="5300" cap="flat" cmpd="sng">
                      <a:solidFill>
                        <a:srgbClr val="CCCCCC"/>
                      </a:solidFill>
                      <a:prstDash val="solid"/>
                      <a:round/>
                      <a:headEnd type="none" w="sm" len="sm"/>
                      <a:tailEnd type="none" w="sm" len="sm"/>
                    </a:lnR>
                    <a:lnT w="5300" cap="flat" cmpd="sng">
                      <a:solidFill>
                        <a:srgbClr val="CCCCCC"/>
                      </a:solidFill>
                      <a:prstDash val="solid"/>
                      <a:round/>
                      <a:headEnd type="none" w="sm" len="sm"/>
                      <a:tailEnd type="none" w="sm" len="sm"/>
                    </a:lnT>
                    <a:lnB w="5300" cap="flat" cmpd="sng">
                      <a:solidFill>
                        <a:srgbClr val="CCCCCC"/>
                      </a:solidFill>
                      <a:prstDash val="solid"/>
                      <a:round/>
                      <a:headEnd type="none" w="sm" len="sm"/>
                      <a:tailEnd type="none" w="sm" len="sm"/>
                    </a:lnB>
                    <a:solidFill>
                      <a:schemeClr val="accent3"/>
                    </a:solidFill>
                  </a:tcPr>
                </a:tc>
                <a:tc>
                  <a:txBody>
                    <a:bodyPr/>
                    <a:lstStyle/>
                    <a:p>
                      <a:pPr marL="0" lvl="0" indent="0" algn="ctr" rtl="0">
                        <a:lnSpc>
                          <a:spcPct val="115000"/>
                        </a:lnSpc>
                        <a:spcBef>
                          <a:spcPts val="0"/>
                        </a:spcBef>
                        <a:spcAft>
                          <a:spcPts val="0"/>
                        </a:spcAft>
                        <a:buNone/>
                      </a:pPr>
                      <a:r>
                        <a:rPr lang="en-US" sz="1200" b="1">
                          <a:solidFill>
                            <a:schemeClr val="lt1"/>
                          </a:solidFill>
                        </a:rPr>
                        <a:t>Expected Results</a:t>
                      </a:r>
                      <a:endParaRPr sz="1200" b="1">
                        <a:solidFill>
                          <a:schemeClr val="lt1"/>
                        </a:solidFill>
                      </a:endParaRPr>
                    </a:p>
                  </a:txBody>
                  <a:tcPr marL="28575" marR="28575" marT="19050" marB="19050" anchor="ctr">
                    <a:lnL w="5300" cap="flat" cmpd="sng">
                      <a:solidFill>
                        <a:srgbClr val="CCCCCC"/>
                      </a:solidFill>
                      <a:prstDash val="solid"/>
                      <a:round/>
                      <a:headEnd type="none" w="sm" len="sm"/>
                      <a:tailEnd type="none" w="sm" len="sm"/>
                    </a:lnL>
                    <a:lnR w="5300" cap="flat" cmpd="sng">
                      <a:solidFill>
                        <a:srgbClr val="CCCCCC"/>
                      </a:solidFill>
                      <a:prstDash val="solid"/>
                      <a:round/>
                      <a:headEnd type="none" w="sm" len="sm"/>
                      <a:tailEnd type="none" w="sm" len="sm"/>
                    </a:lnR>
                    <a:lnT w="5300" cap="flat" cmpd="sng">
                      <a:solidFill>
                        <a:srgbClr val="CCCCCC"/>
                      </a:solidFill>
                      <a:prstDash val="solid"/>
                      <a:round/>
                      <a:headEnd type="none" w="sm" len="sm"/>
                      <a:tailEnd type="none" w="sm" len="sm"/>
                    </a:lnT>
                    <a:lnB w="5300" cap="flat" cmpd="sng">
                      <a:solidFill>
                        <a:srgbClr val="CCCCCC"/>
                      </a:solidFill>
                      <a:prstDash val="solid"/>
                      <a:round/>
                      <a:headEnd type="none" w="sm" len="sm"/>
                      <a:tailEnd type="none" w="sm" len="sm"/>
                    </a:lnB>
                    <a:solidFill>
                      <a:schemeClr val="accent3"/>
                    </a:solidFill>
                  </a:tcPr>
                </a:tc>
                <a:tc>
                  <a:txBody>
                    <a:bodyPr/>
                    <a:lstStyle/>
                    <a:p>
                      <a:pPr marL="0" lvl="0" indent="0" algn="ctr" rtl="0">
                        <a:lnSpc>
                          <a:spcPct val="115000"/>
                        </a:lnSpc>
                        <a:spcBef>
                          <a:spcPts val="0"/>
                        </a:spcBef>
                        <a:spcAft>
                          <a:spcPts val="0"/>
                        </a:spcAft>
                        <a:buNone/>
                      </a:pPr>
                      <a:r>
                        <a:rPr lang="en-US" sz="1200" b="1">
                          <a:solidFill>
                            <a:schemeClr val="lt1"/>
                          </a:solidFill>
                        </a:rPr>
                        <a:t>Actual Results</a:t>
                      </a:r>
                      <a:endParaRPr sz="1200" b="1">
                        <a:solidFill>
                          <a:schemeClr val="lt1"/>
                        </a:solidFill>
                      </a:endParaRPr>
                    </a:p>
                  </a:txBody>
                  <a:tcPr marL="28575" marR="28575" marT="19050" marB="19050" anchor="ctr">
                    <a:lnL w="5300" cap="flat" cmpd="sng">
                      <a:solidFill>
                        <a:srgbClr val="CCCCCC"/>
                      </a:solidFill>
                      <a:prstDash val="solid"/>
                      <a:round/>
                      <a:headEnd type="none" w="sm" len="sm"/>
                      <a:tailEnd type="none" w="sm" len="sm"/>
                    </a:lnL>
                    <a:lnR w="5300" cap="flat" cmpd="sng">
                      <a:solidFill>
                        <a:srgbClr val="CCCCCC"/>
                      </a:solidFill>
                      <a:prstDash val="solid"/>
                      <a:round/>
                      <a:headEnd type="none" w="sm" len="sm"/>
                      <a:tailEnd type="none" w="sm" len="sm"/>
                    </a:lnR>
                    <a:lnT w="5300" cap="flat" cmpd="sng">
                      <a:solidFill>
                        <a:srgbClr val="CCCCCC"/>
                      </a:solidFill>
                      <a:prstDash val="solid"/>
                      <a:round/>
                      <a:headEnd type="none" w="sm" len="sm"/>
                      <a:tailEnd type="none" w="sm" len="sm"/>
                    </a:lnT>
                    <a:lnB w="5300" cap="flat" cmpd="sng">
                      <a:solidFill>
                        <a:srgbClr val="CCCCCC"/>
                      </a:solidFill>
                      <a:prstDash val="solid"/>
                      <a:round/>
                      <a:headEnd type="none" w="sm" len="sm"/>
                      <a:tailEnd type="none" w="sm" len="sm"/>
                    </a:lnB>
                    <a:solidFill>
                      <a:schemeClr val="accent3"/>
                    </a:solidFill>
                  </a:tcPr>
                </a:tc>
                <a:tc>
                  <a:txBody>
                    <a:bodyPr/>
                    <a:lstStyle/>
                    <a:p>
                      <a:pPr marL="0" lvl="0" indent="0" algn="ctr" rtl="0">
                        <a:lnSpc>
                          <a:spcPct val="115000"/>
                        </a:lnSpc>
                        <a:spcBef>
                          <a:spcPts val="0"/>
                        </a:spcBef>
                        <a:spcAft>
                          <a:spcPts val="0"/>
                        </a:spcAft>
                        <a:buNone/>
                      </a:pPr>
                      <a:r>
                        <a:rPr lang="en-US" sz="1200" b="1">
                          <a:solidFill>
                            <a:schemeClr val="lt1"/>
                          </a:solidFill>
                        </a:rPr>
                        <a:t>Status</a:t>
                      </a:r>
                      <a:endParaRPr sz="1200" b="1">
                        <a:solidFill>
                          <a:schemeClr val="lt1"/>
                        </a:solidFill>
                      </a:endParaRPr>
                    </a:p>
                  </a:txBody>
                  <a:tcPr marL="28575" marR="28575" marT="19050" marB="19050" anchor="ctr">
                    <a:lnL w="5300" cap="flat" cmpd="sng">
                      <a:solidFill>
                        <a:srgbClr val="CCCCCC"/>
                      </a:solidFill>
                      <a:prstDash val="solid"/>
                      <a:round/>
                      <a:headEnd type="none" w="sm" len="sm"/>
                      <a:tailEnd type="none" w="sm" len="sm"/>
                    </a:lnL>
                    <a:lnR w="5300" cap="flat" cmpd="sng">
                      <a:solidFill>
                        <a:srgbClr val="CCCCCC"/>
                      </a:solidFill>
                      <a:prstDash val="solid"/>
                      <a:round/>
                      <a:headEnd type="none" w="sm" len="sm"/>
                      <a:tailEnd type="none" w="sm" len="sm"/>
                    </a:lnR>
                    <a:lnT w="5300" cap="flat" cmpd="sng">
                      <a:solidFill>
                        <a:srgbClr val="CCCCCC"/>
                      </a:solidFill>
                      <a:prstDash val="solid"/>
                      <a:round/>
                      <a:headEnd type="none" w="sm" len="sm"/>
                      <a:tailEnd type="none" w="sm" len="sm"/>
                    </a:lnT>
                    <a:lnB w="5300" cap="flat" cmpd="sng">
                      <a:solidFill>
                        <a:srgbClr val="CCCCCC"/>
                      </a:solidFill>
                      <a:prstDash val="solid"/>
                      <a:round/>
                      <a:headEnd type="none" w="sm" len="sm"/>
                      <a:tailEnd type="none" w="sm" len="sm"/>
                    </a:lnB>
                    <a:solidFill>
                      <a:schemeClr val="accent3"/>
                    </a:solidFill>
                  </a:tcPr>
                </a:tc>
                <a:extLst>
                  <a:ext uri="{0D108BD9-81ED-4DB2-BD59-A6C34878D82A}">
                    <a16:rowId xmlns:a16="http://schemas.microsoft.com/office/drawing/2014/main" val="10000"/>
                  </a:ext>
                </a:extLst>
              </a:tr>
              <a:tr h="1570475">
                <a:tc>
                  <a:txBody>
                    <a:bodyPr/>
                    <a:lstStyle/>
                    <a:p>
                      <a:pPr marL="0" lvl="0" indent="0" algn="ctr" rtl="0">
                        <a:lnSpc>
                          <a:spcPct val="115000"/>
                        </a:lnSpc>
                        <a:spcBef>
                          <a:spcPts val="0"/>
                        </a:spcBef>
                        <a:spcAft>
                          <a:spcPts val="0"/>
                        </a:spcAft>
                        <a:buNone/>
                      </a:pPr>
                      <a:r>
                        <a:rPr lang="en-US" sz="1200">
                          <a:solidFill>
                            <a:schemeClr val="lt1"/>
                          </a:solidFill>
                        </a:rPr>
                        <a:t>TCIV-8</a:t>
                      </a:r>
                      <a:endParaRPr sz="1200">
                        <a:solidFill>
                          <a:schemeClr val="lt1"/>
                        </a:solidFill>
                      </a:endParaRPr>
                    </a:p>
                  </a:txBody>
                  <a:tcPr marL="28575" marR="28575" marT="19050" marB="19050" anchor="ctr">
                    <a:lnL w="5300" cap="flat" cmpd="sng">
                      <a:solidFill>
                        <a:srgbClr val="CCCCCC"/>
                      </a:solidFill>
                      <a:prstDash val="solid"/>
                      <a:round/>
                      <a:headEnd type="none" w="sm" len="sm"/>
                      <a:tailEnd type="none" w="sm" len="sm"/>
                    </a:lnL>
                    <a:lnR w="5300" cap="flat" cmpd="sng">
                      <a:solidFill>
                        <a:srgbClr val="CCCCCC"/>
                      </a:solidFill>
                      <a:prstDash val="solid"/>
                      <a:round/>
                      <a:headEnd type="none" w="sm" len="sm"/>
                      <a:tailEnd type="none" w="sm" len="sm"/>
                    </a:lnR>
                    <a:lnT w="5300" cap="flat" cmpd="sng">
                      <a:solidFill>
                        <a:srgbClr val="CCCCCC"/>
                      </a:solidFill>
                      <a:prstDash val="solid"/>
                      <a:round/>
                      <a:headEnd type="none" w="sm" len="sm"/>
                      <a:tailEnd type="none" w="sm" len="sm"/>
                    </a:lnT>
                    <a:lnB w="5300"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200">
                          <a:solidFill>
                            <a:schemeClr val="lt1"/>
                          </a:solidFill>
                        </a:rPr>
                        <a:t>IV7</a:t>
                      </a:r>
                      <a:endParaRPr sz="1200">
                        <a:solidFill>
                          <a:schemeClr val="lt1"/>
                        </a:solidFill>
                      </a:endParaRPr>
                    </a:p>
                  </a:txBody>
                  <a:tcPr marL="28575" marR="28575" marT="19050" marB="19050" anchor="ctr">
                    <a:lnL w="5300" cap="flat" cmpd="sng">
                      <a:solidFill>
                        <a:srgbClr val="CCCCCC"/>
                      </a:solidFill>
                      <a:prstDash val="solid"/>
                      <a:round/>
                      <a:headEnd type="none" w="sm" len="sm"/>
                      <a:tailEnd type="none" w="sm" len="sm"/>
                    </a:lnL>
                    <a:lnR w="5300" cap="flat" cmpd="sng">
                      <a:solidFill>
                        <a:srgbClr val="CCCCCC"/>
                      </a:solidFill>
                      <a:prstDash val="solid"/>
                      <a:round/>
                      <a:headEnd type="none" w="sm" len="sm"/>
                      <a:tailEnd type="none" w="sm" len="sm"/>
                    </a:lnR>
                    <a:lnT w="5300" cap="flat" cmpd="sng">
                      <a:solidFill>
                        <a:srgbClr val="CCCCCC"/>
                      </a:solidFill>
                      <a:prstDash val="solid"/>
                      <a:round/>
                      <a:headEnd type="none" w="sm" len="sm"/>
                      <a:tailEnd type="none" w="sm" len="sm"/>
                    </a:lnT>
                    <a:lnB w="5300"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200">
                          <a:solidFill>
                            <a:schemeClr val="lt1"/>
                          </a:solidFill>
                        </a:rPr>
                        <a:t>User opens a stock chart for a specific company (e.g., Apple). The platform successfully identifies and displays the current chart pattern (e.g., Head and Shoulders).</a:t>
                      </a:r>
                      <a:endParaRPr sz="1200">
                        <a:solidFill>
                          <a:schemeClr val="lt1"/>
                        </a:solidFill>
                      </a:endParaRPr>
                    </a:p>
                  </a:txBody>
                  <a:tcPr marL="28575" marR="28575" marT="19050" marB="19050" anchor="ctr">
                    <a:lnL w="5300" cap="flat" cmpd="sng">
                      <a:solidFill>
                        <a:srgbClr val="CCCCCC"/>
                      </a:solidFill>
                      <a:prstDash val="solid"/>
                      <a:round/>
                      <a:headEnd type="none" w="sm" len="sm"/>
                      <a:tailEnd type="none" w="sm" len="sm"/>
                    </a:lnL>
                    <a:lnR w="5300" cap="flat" cmpd="sng">
                      <a:solidFill>
                        <a:srgbClr val="CCCCCC"/>
                      </a:solidFill>
                      <a:prstDash val="solid"/>
                      <a:round/>
                      <a:headEnd type="none" w="sm" len="sm"/>
                      <a:tailEnd type="none" w="sm" len="sm"/>
                    </a:lnR>
                    <a:lnT w="5300" cap="flat" cmpd="sng">
                      <a:solidFill>
                        <a:srgbClr val="CCCCCC"/>
                      </a:solidFill>
                      <a:prstDash val="solid"/>
                      <a:round/>
                      <a:headEnd type="none" w="sm" len="sm"/>
                      <a:tailEnd type="none" w="sm" len="sm"/>
                    </a:lnT>
                    <a:lnB w="5300"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200">
                          <a:solidFill>
                            <a:schemeClr val="lt1"/>
                          </a:solidFill>
                        </a:rPr>
                        <a:t>1. User navigates to the stock chart for a particular company (e.g., Apple).</a:t>
                      </a:r>
                      <a:endParaRPr sz="1200">
                        <a:solidFill>
                          <a:schemeClr val="lt1"/>
                        </a:solidFill>
                      </a:endParaRPr>
                    </a:p>
                  </a:txBody>
                  <a:tcPr marL="28575" marR="28575" marT="19050" marB="19050" anchor="ctr">
                    <a:lnL w="5300" cap="flat" cmpd="sng">
                      <a:solidFill>
                        <a:srgbClr val="CCCCCC"/>
                      </a:solidFill>
                      <a:prstDash val="solid"/>
                      <a:round/>
                      <a:headEnd type="none" w="sm" len="sm"/>
                      <a:tailEnd type="none" w="sm" len="sm"/>
                    </a:lnL>
                    <a:lnR w="5300" cap="flat" cmpd="sng">
                      <a:solidFill>
                        <a:srgbClr val="CCCCCC"/>
                      </a:solidFill>
                      <a:prstDash val="solid"/>
                      <a:round/>
                      <a:headEnd type="none" w="sm" len="sm"/>
                      <a:tailEnd type="none" w="sm" len="sm"/>
                    </a:lnR>
                    <a:lnT w="5300" cap="flat" cmpd="sng">
                      <a:solidFill>
                        <a:srgbClr val="CCCCCC"/>
                      </a:solidFill>
                      <a:prstDash val="solid"/>
                      <a:round/>
                      <a:headEnd type="none" w="sm" len="sm"/>
                      <a:tailEnd type="none" w="sm" len="sm"/>
                    </a:lnT>
                    <a:lnB w="5300"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200">
                          <a:solidFill>
                            <a:schemeClr val="lt1"/>
                          </a:solidFill>
                        </a:rPr>
                        <a:t>The platform displays the stock chart and identifies a pattern (e.g., Head and Shoulders) with a visual representation and/or textual label.</a:t>
                      </a:r>
                      <a:endParaRPr sz="1200">
                        <a:solidFill>
                          <a:schemeClr val="lt1"/>
                        </a:solidFill>
                      </a:endParaRPr>
                    </a:p>
                  </a:txBody>
                  <a:tcPr marL="28575" marR="28575" marT="19050" marB="19050" anchor="ctr">
                    <a:lnL w="5300" cap="flat" cmpd="sng">
                      <a:solidFill>
                        <a:srgbClr val="CCCCCC"/>
                      </a:solidFill>
                      <a:prstDash val="solid"/>
                      <a:round/>
                      <a:headEnd type="none" w="sm" len="sm"/>
                      <a:tailEnd type="none" w="sm" len="sm"/>
                    </a:lnL>
                    <a:lnR w="5300" cap="flat" cmpd="sng">
                      <a:solidFill>
                        <a:srgbClr val="CCCCCC"/>
                      </a:solidFill>
                      <a:prstDash val="solid"/>
                      <a:round/>
                      <a:headEnd type="none" w="sm" len="sm"/>
                      <a:tailEnd type="none" w="sm" len="sm"/>
                    </a:lnR>
                    <a:lnT w="5300" cap="flat" cmpd="sng">
                      <a:solidFill>
                        <a:srgbClr val="CCCCCC"/>
                      </a:solidFill>
                      <a:prstDash val="solid"/>
                      <a:round/>
                      <a:headEnd type="none" w="sm" len="sm"/>
                      <a:tailEnd type="none" w="sm" len="sm"/>
                    </a:lnT>
                    <a:lnB w="5300"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200">
                          <a:solidFill>
                            <a:schemeClr val="lt1"/>
                          </a:solidFill>
                        </a:rPr>
                        <a:t>The platform displays the stock chart and identifies the expected pattern.</a:t>
                      </a:r>
                      <a:endParaRPr sz="1200">
                        <a:solidFill>
                          <a:schemeClr val="lt1"/>
                        </a:solidFill>
                      </a:endParaRPr>
                    </a:p>
                  </a:txBody>
                  <a:tcPr marL="28575" marR="28575" marT="19050" marB="19050" anchor="ctr">
                    <a:lnL w="5300" cap="flat" cmpd="sng">
                      <a:solidFill>
                        <a:srgbClr val="CCCCCC"/>
                      </a:solidFill>
                      <a:prstDash val="solid"/>
                      <a:round/>
                      <a:headEnd type="none" w="sm" len="sm"/>
                      <a:tailEnd type="none" w="sm" len="sm"/>
                    </a:lnL>
                    <a:lnR w="5300" cap="flat" cmpd="sng">
                      <a:solidFill>
                        <a:srgbClr val="CCCCCC"/>
                      </a:solidFill>
                      <a:prstDash val="solid"/>
                      <a:round/>
                      <a:headEnd type="none" w="sm" len="sm"/>
                      <a:tailEnd type="none" w="sm" len="sm"/>
                    </a:lnR>
                    <a:lnT w="5300" cap="flat" cmpd="sng">
                      <a:solidFill>
                        <a:srgbClr val="CCCCCC"/>
                      </a:solidFill>
                      <a:prstDash val="solid"/>
                      <a:round/>
                      <a:headEnd type="none" w="sm" len="sm"/>
                      <a:tailEnd type="none" w="sm" len="sm"/>
                    </a:lnT>
                    <a:lnB w="5300"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200" b="1">
                          <a:solidFill>
                            <a:schemeClr val="dk1"/>
                          </a:solidFill>
                          <a:highlight>
                            <a:srgbClr val="93C47D"/>
                          </a:highlight>
                        </a:rPr>
                        <a:t>PASS</a:t>
                      </a:r>
                      <a:endParaRPr sz="1200" b="1">
                        <a:solidFill>
                          <a:schemeClr val="dk1"/>
                        </a:solidFill>
                        <a:highlight>
                          <a:srgbClr val="93C47D"/>
                        </a:highlight>
                      </a:endParaRPr>
                    </a:p>
                  </a:txBody>
                  <a:tcPr marL="28575" marR="28575" marT="19050" marB="19050" anchor="ctr">
                    <a:lnL w="5300" cap="flat" cmpd="sng">
                      <a:solidFill>
                        <a:srgbClr val="CCCCCC"/>
                      </a:solidFill>
                      <a:prstDash val="solid"/>
                      <a:round/>
                      <a:headEnd type="none" w="sm" len="sm"/>
                      <a:tailEnd type="none" w="sm" len="sm"/>
                    </a:lnL>
                    <a:lnR w="5300" cap="flat" cmpd="sng">
                      <a:solidFill>
                        <a:srgbClr val="CCCCCC"/>
                      </a:solidFill>
                      <a:prstDash val="solid"/>
                      <a:round/>
                      <a:headEnd type="none" w="sm" len="sm"/>
                      <a:tailEnd type="none" w="sm" len="sm"/>
                    </a:lnR>
                    <a:lnT w="5300" cap="flat" cmpd="sng">
                      <a:solidFill>
                        <a:srgbClr val="CCCCCC"/>
                      </a:solidFill>
                      <a:prstDash val="solid"/>
                      <a:round/>
                      <a:headEnd type="none" w="sm" len="sm"/>
                      <a:tailEnd type="none" w="sm" len="sm"/>
                    </a:lnT>
                    <a:lnB w="5300" cap="flat" cmpd="sng">
                      <a:solidFill>
                        <a:srgbClr val="CCCCCC"/>
                      </a:solidFill>
                      <a:prstDash val="solid"/>
                      <a:round/>
                      <a:headEnd type="none" w="sm" len="sm"/>
                      <a:tailEnd type="none" w="sm" len="sm"/>
                    </a:lnB>
                  </a:tcPr>
                </a:tc>
                <a:extLst>
                  <a:ext uri="{0D108BD9-81ED-4DB2-BD59-A6C34878D82A}">
                    <a16:rowId xmlns:a16="http://schemas.microsoft.com/office/drawing/2014/main" val="10001"/>
                  </a:ext>
                </a:extLst>
              </a:tr>
              <a:tr h="1335275">
                <a:tc>
                  <a:txBody>
                    <a:bodyPr/>
                    <a:lstStyle/>
                    <a:p>
                      <a:pPr marL="0" lvl="0" indent="0" algn="ctr" rtl="0">
                        <a:lnSpc>
                          <a:spcPct val="115000"/>
                        </a:lnSpc>
                        <a:spcBef>
                          <a:spcPts val="0"/>
                        </a:spcBef>
                        <a:spcAft>
                          <a:spcPts val="0"/>
                        </a:spcAft>
                        <a:buNone/>
                      </a:pPr>
                      <a:r>
                        <a:rPr lang="en-US" sz="1200">
                          <a:solidFill>
                            <a:schemeClr val="lt1"/>
                          </a:solidFill>
                        </a:rPr>
                        <a:t>TCIV-9</a:t>
                      </a:r>
                      <a:endParaRPr sz="1200">
                        <a:solidFill>
                          <a:schemeClr val="lt1"/>
                        </a:solidFill>
                      </a:endParaRPr>
                    </a:p>
                  </a:txBody>
                  <a:tcPr marL="28575" marR="28575" marT="19050" marB="19050" anchor="ctr">
                    <a:lnL w="5300" cap="flat" cmpd="sng">
                      <a:solidFill>
                        <a:srgbClr val="CCCCCC"/>
                      </a:solidFill>
                      <a:prstDash val="solid"/>
                      <a:round/>
                      <a:headEnd type="none" w="sm" len="sm"/>
                      <a:tailEnd type="none" w="sm" len="sm"/>
                    </a:lnL>
                    <a:lnR w="5300" cap="flat" cmpd="sng">
                      <a:solidFill>
                        <a:srgbClr val="CCCCCC"/>
                      </a:solidFill>
                      <a:prstDash val="solid"/>
                      <a:round/>
                      <a:headEnd type="none" w="sm" len="sm"/>
                      <a:tailEnd type="none" w="sm" len="sm"/>
                    </a:lnR>
                    <a:lnT w="5300" cap="flat" cmpd="sng">
                      <a:solidFill>
                        <a:srgbClr val="CCCCCC"/>
                      </a:solidFill>
                      <a:prstDash val="solid"/>
                      <a:round/>
                      <a:headEnd type="none" w="sm" len="sm"/>
                      <a:tailEnd type="none" w="sm" len="sm"/>
                    </a:lnT>
                    <a:lnB w="5300"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200">
                          <a:solidFill>
                            <a:schemeClr val="lt1"/>
                          </a:solidFill>
                        </a:rPr>
                        <a:t>IV7</a:t>
                      </a:r>
                      <a:endParaRPr sz="1200">
                        <a:solidFill>
                          <a:schemeClr val="lt1"/>
                        </a:solidFill>
                      </a:endParaRPr>
                    </a:p>
                  </a:txBody>
                  <a:tcPr marL="28575" marR="28575" marT="19050" marB="19050" anchor="ctr">
                    <a:lnL w="5300" cap="flat" cmpd="sng">
                      <a:solidFill>
                        <a:srgbClr val="CCCCCC"/>
                      </a:solidFill>
                      <a:prstDash val="solid"/>
                      <a:round/>
                      <a:headEnd type="none" w="sm" len="sm"/>
                      <a:tailEnd type="none" w="sm" len="sm"/>
                    </a:lnL>
                    <a:lnR w="5300" cap="flat" cmpd="sng">
                      <a:solidFill>
                        <a:srgbClr val="CCCCCC"/>
                      </a:solidFill>
                      <a:prstDash val="solid"/>
                      <a:round/>
                      <a:headEnd type="none" w="sm" len="sm"/>
                      <a:tailEnd type="none" w="sm" len="sm"/>
                    </a:lnR>
                    <a:lnT w="5300" cap="flat" cmpd="sng">
                      <a:solidFill>
                        <a:srgbClr val="CCCCCC"/>
                      </a:solidFill>
                      <a:prstDash val="solid"/>
                      <a:round/>
                      <a:headEnd type="none" w="sm" len="sm"/>
                      <a:tailEnd type="none" w="sm" len="sm"/>
                    </a:lnT>
                    <a:lnB w="5300"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200">
                          <a:solidFill>
                            <a:schemeClr val="lt1"/>
                          </a:solidFill>
                        </a:rPr>
                        <a:t>User opens a stock chart with limited data points. The platform displays a message indicating insufficient data to determine a pattern.</a:t>
                      </a:r>
                      <a:endParaRPr sz="1200">
                        <a:solidFill>
                          <a:schemeClr val="lt1"/>
                        </a:solidFill>
                      </a:endParaRPr>
                    </a:p>
                  </a:txBody>
                  <a:tcPr marL="28575" marR="28575" marT="19050" marB="19050" anchor="ctr">
                    <a:lnL w="5300" cap="flat" cmpd="sng">
                      <a:solidFill>
                        <a:srgbClr val="CCCCCC"/>
                      </a:solidFill>
                      <a:prstDash val="solid"/>
                      <a:round/>
                      <a:headEnd type="none" w="sm" len="sm"/>
                      <a:tailEnd type="none" w="sm" len="sm"/>
                    </a:lnL>
                    <a:lnR w="5300" cap="flat" cmpd="sng">
                      <a:solidFill>
                        <a:srgbClr val="CCCCCC"/>
                      </a:solidFill>
                      <a:prstDash val="solid"/>
                      <a:round/>
                      <a:headEnd type="none" w="sm" len="sm"/>
                      <a:tailEnd type="none" w="sm" len="sm"/>
                    </a:lnR>
                    <a:lnT w="5300" cap="flat" cmpd="sng">
                      <a:solidFill>
                        <a:srgbClr val="CCCCCC"/>
                      </a:solidFill>
                      <a:prstDash val="solid"/>
                      <a:round/>
                      <a:headEnd type="none" w="sm" len="sm"/>
                      <a:tailEnd type="none" w="sm" len="sm"/>
                    </a:lnT>
                    <a:lnB w="5300"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200">
                          <a:solidFill>
                            <a:schemeClr val="lt1"/>
                          </a:solidFill>
                        </a:rPr>
                        <a:t>1. User navigates to the stock chart for a company with minimal historical data (e.g., newly IPO'd company).</a:t>
                      </a:r>
                      <a:endParaRPr sz="1200">
                        <a:solidFill>
                          <a:schemeClr val="lt1"/>
                        </a:solidFill>
                      </a:endParaRPr>
                    </a:p>
                  </a:txBody>
                  <a:tcPr marL="28575" marR="28575" marT="19050" marB="19050" anchor="ctr">
                    <a:lnL w="5300" cap="flat" cmpd="sng">
                      <a:solidFill>
                        <a:srgbClr val="CCCCCC"/>
                      </a:solidFill>
                      <a:prstDash val="solid"/>
                      <a:round/>
                      <a:headEnd type="none" w="sm" len="sm"/>
                      <a:tailEnd type="none" w="sm" len="sm"/>
                    </a:lnL>
                    <a:lnR w="5300" cap="flat" cmpd="sng">
                      <a:solidFill>
                        <a:srgbClr val="CCCCCC"/>
                      </a:solidFill>
                      <a:prstDash val="solid"/>
                      <a:round/>
                      <a:headEnd type="none" w="sm" len="sm"/>
                      <a:tailEnd type="none" w="sm" len="sm"/>
                    </a:lnR>
                    <a:lnT w="5300" cap="flat" cmpd="sng">
                      <a:solidFill>
                        <a:srgbClr val="CCCCCC"/>
                      </a:solidFill>
                      <a:prstDash val="solid"/>
                      <a:round/>
                      <a:headEnd type="none" w="sm" len="sm"/>
                      <a:tailEnd type="none" w="sm" len="sm"/>
                    </a:lnT>
                    <a:lnB w="5300"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200">
                          <a:solidFill>
                            <a:schemeClr val="lt1"/>
                          </a:solidFill>
                        </a:rPr>
                        <a:t>The platform displays the stock chart with a message indicating insufficient data for pattern recognition.</a:t>
                      </a:r>
                      <a:endParaRPr sz="1200">
                        <a:solidFill>
                          <a:schemeClr val="lt1"/>
                        </a:solidFill>
                      </a:endParaRPr>
                    </a:p>
                  </a:txBody>
                  <a:tcPr marL="28575" marR="28575" marT="19050" marB="19050" anchor="ctr">
                    <a:lnL w="5300" cap="flat" cmpd="sng">
                      <a:solidFill>
                        <a:srgbClr val="CCCCCC"/>
                      </a:solidFill>
                      <a:prstDash val="solid"/>
                      <a:round/>
                      <a:headEnd type="none" w="sm" len="sm"/>
                      <a:tailEnd type="none" w="sm" len="sm"/>
                    </a:lnL>
                    <a:lnR w="5300" cap="flat" cmpd="sng">
                      <a:solidFill>
                        <a:srgbClr val="CCCCCC"/>
                      </a:solidFill>
                      <a:prstDash val="solid"/>
                      <a:round/>
                      <a:headEnd type="none" w="sm" len="sm"/>
                      <a:tailEnd type="none" w="sm" len="sm"/>
                    </a:lnR>
                    <a:lnT w="5300" cap="flat" cmpd="sng">
                      <a:solidFill>
                        <a:srgbClr val="CCCCCC"/>
                      </a:solidFill>
                      <a:prstDash val="solid"/>
                      <a:round/>
                      <a:headEnd type="none" w="sm" len="sm"/>
                      <a:tailEnd type="none" w="sm" len="sm"/>
                    </a:lnT>
                    <a:lnB w="5300"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200">
                          <a:solidFill>
                            <a:schemeClr val="lt1"/>
                          </a:solidFill>
                        </a:rPr>
                        <a:t>The platform displays the stock chart with the expected message about insufficient data.</a:t>
                      </a:r>
                      <a:endParaRPr sz="1200">
                        <a:solidFill>
                          <a:schemeClr val="lt1"/>
                        </a:solidFill>
                      </a:endParaRPr>
                    </a:p>
                  </a:txBody>
                  <a:tcPr marL="28575" marR="28575" marT="19050" marB="19050" anchor="ctr">
                    <a:lnL w="5300" cap="flat" cmpd="sng">
                      <a:solidFill>
                        <a:srgbClr val="CCCCCC"/>
                      </a:solidFill>
                      <a:prstDash val="solid"/>
                      <a:round/>
                      <a:headEnd type="none" w="sm" len="sm"/>
                      <a:tailEnd type="none" w="sm" len="sm"/>
                    </a:lnL>
                    <a:lnR w="5300" cap="flat" cmpd="sng">
                      <a:solidFill>
                        <a:srgbClr val="CCCCCC"/>
                      </a:solidFill>
                      <a:prstDash val="solid"/>
                      <a:round/>
                      <a:headEnd type="none" w="sm" len="sm"/>
                      <a:tailEnd type="none" w="sm" len="sm"/>
                    </a:lnR>
                    <a:lnT w="5300" cap="flat" cmpd="sng">
                      <a:solidFill>
                        <a:srgbClr val="CCCCCC"/>
                      </a:solidFill>
                      <a:prstDash val="solid"/>
                      <a:round/>
                      <a:headEnd type="none" w="sm" len="sm"/>
                      <a:tailEnd type="none" w="sm" len="sm"/>
                    </a:lnT>
                    <a:lnB w="5300"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200" b="1">
                          <a:solidFill>
                            <a:srgbClr val="262626"/>
                          </a:solidFill>
                          <a:highlight>
                            <a:srgbClr val="FF9900"/>
                          </a:highlight>
                        </a:rPr>
                        <a:t>FAIL</a:t>
                      </a:r>
                      <a:endParaRPr sz="1200" b="1">
                        <a:solidFill>
                          <a:srgbClr val="262626"/>
                        </a:solidFill>
                        <a:highlight>
                          <a:srgbClr val="FF9900"/>
                        </a:highlight>
                      </a:endParaRPr>
                    </a:p>
                    <a:p>
                      <a:pPr marL="0" lvl="0" indent="0" algn="ctr" rtl="0">
                        <a:lnSpc>
                          <a:spcPct val="115000"/>
                        </a:lnSpc>
                        <a:spcBef>
                          <a:spcPts val="0"/>
                        </a:spcBef>
                        <a:spcAft>
                          <a:spcPts val="0"/>
                        </a:spcAft>
                        <a:buNone/>
                      </a:pPr>
                      <a:endParaRPr sz="1200" b="1">
                        <a:solidFill>
                          <a:schemeClr val="dk1"/>
                        </a:solidFill>
                        <a:highlight>
                          <a:schemeClr val="accent2"/>
                        </a:highlight>
                      </a:endParaRPr>
                    </a:p>
                  </a:txBody>
                  <a:tcPr marL="28575" marR="28575" marT="19050" marB="19050" anchor="ctr">
                    <a:lnL w="5300" cap="flat" cmpd="sng">
                      <a:solidFill>
                        <a:srgbClr val="CCCCCC"/>
                      </a:solidFill>
                      <a:prstDash val="solid"/>
                      <a:round/>
                      <a:headEnd type="none" w="sm" len="sm"/>
                      <a:tailEnd type="none" w="sm" len="sm"/>
                    </a:lnL>
                    <a:lnR w="5300" cap="flat" cmpd="sng">
                      <a:solidFill>
                        <a:srgbClr val="CCCCCC"/>
                      </a:solidFill>
                      <a:prstDash val="solid"/>
                      <a:round/>
                      <a:headEnd type="none" w="sm" len="sm"/>
                      <a:tailEnd type="none" w="sm" len="sm"/>
                    </a:lnR>
                    <a:lnT w="5300" cap="flat" cmpd="sng">
                      <a:solidFill>
                        <a:srgbClr val="CCCCCC"/>
                      </a:solidFill>
                      <a:prstDash val="solid"/>
                      <a:round/>
                      <a:headEnd type="none" w="sm" len="sm"/>
                      <a:tailEnd type="none" w="sm" len="sm"/>
                    </a:lnT>
                    <a:lnB w="5300" cap="flat" cmpd="sng">
                      <a:solidFill>
                        <a:srgbClr val="CCCCCC"/>
                      </a:solidFill>
                      <a:prstDash val="solid"/>
                      <a:round/>
                      <a:headEnd type="none" w="sm" len="sm"/>
                      <a:tailEnd type="none" w="sm" len="sm"/>
                    </a:lnB>
                  </a:tcPr>
                </a:tc>
                <a:extLst>
                  <a:ext uri="{0D108BD9-81ED-4DB2-BD59-A6C34878D82A}">
                    <a16:rowId xmlns:a16="http://schemas.microsoft.com/office/drawing/2014/main" val="10002"/>
                  </a:ext>
                </a:extLst>
              </a:tr>
              <a:tr h="1100075">
                <a:tc>
                  <a:txBody>
                    <a:bodyPr/>
                    <a:lstStyle/>
                    <a:p>
                      <a:pPr marL="0" lvl="0" indent="0" algn="ctr" rtl="0">
                        <a:lnSpc>
                          <a:spcPct val="115000"/>
                        </a:lnSpc>
                        <a:spcBef>
                          <a:spcPts val="0"/>
                        </a:spcBef>
                        <a:spcAft>
                          <a:spcPts val="0"/>
                        </a:spcAft>
                        <a:buNone/>
                      </a:pPr>
                      <a:r>
                        <a:rPr lang="en-US" sz="1200">
                          <a:solidFill>
                            <a:schemeClr val="lt1"/>
                          </a:solidFill>
                        </a:rPr>
                        <a:t>TCIV-10</a:t>
                      </a:r>
                      <a:endParaRPr sz="1200">
                        <a:solidFill>
                          <a:schemeClr val="lt1"/>
                        </a:solidFill>
                      </a:endParaRPr>
                    </a:p>
                  </a:txBody>
                  <a:tcPr marL="28575" marR="28575" marT="19050" marB="19050" anchor="ctr">
                    <a:lnL w="5300" cap="flat" cmpd="sng">
                      <a:solidFill>
                        <a:srgbClr val="CCCCCC"/>
                      </a:solidFill>
                      <a:prstDash val="solid"/>
                      <a:round/>
                      <a:headEnd type="none" w="sm" len="sm"/>
                      <a:tailEnd type="none" w="sm" len="sm"/>
                    </a:lnL>
                    <a:lnR w="5300" cap="flat" cmpd="sng">
                      <a:solidFill>
                        <a:srgbClr val="CCCCCC"/>
                      </a:solidFill>
                      <a:prstDash val="solid"/>
                      <a:round/>
                      <a:headEnd type="none" w="sm" len="sm"/>
                      <a:tailEnd type="none" w="sm" len="sm"/>
                    </a:lnR>
                    <a:lnT w="5300" cap="flat" cmpd="sng">
                      <a:solidFill>
                        <a:srgbClr val="CCCCCC"/>
                      </a:solidFill>
                      <a:prstDash val="solid"/>
                      <a:round/>
                      <a:headEnd type="none" w="sm" len="sm"/>
                      <a:tailEnd type="none" w="sm" len="sm"/>
                    </a:lnT>
                    <a:lnB w="5300"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200">
                          <a:solidFill>
                            <a:schemeClr val="lt1"/>
                          </a:solidFill>
                        </a:rPr>
                        <a:t>IV7</a:t>
                      </a:r>
                      <a:endParaRPr sz="1200">
                        <a:solidFill>
                          <a:schemeClr val="lt1"/>
                        </a:solidFill>
                      </a:endParaRPr>
                    </a:p>
                  </a:txBody>
                  <a:tcPr marL="28575" marR="28575" marT="19050" marB="19050" anchor="ctr">
                    <a:lnL w="5300" cap="flat" cmpd="sng">
                      <a:solidFill>
                        <a:srgbClr val="CCCCCC"/>
                      </a:solidFill>
                      <a:prstDash val="solid"/>
                      <a:round/>
                      <a:headEnd type="none" w="sm" len="sm"/>
                      <a:tailEnd type="none" w="sm" len="sm"/>
                    </a:lnL>
                    <a:lnR w="5300" cap="flat" cmpd="sng">
                      <a:solidFill>
                        <a:srgbClr val="CCCCCC"/>
                      </a:solidFill>
                      <a:prstDash val="solid"/>
                      <a:round/>
                      <a:headEnd type="none" w="sm" len="sm"/>
                      <a:tailEnd type="none" w="sm" len="sm"/>
                    </a:lnR>
                    <a:lnT w="5300" cap="flat" cmpd="sng">
                      <a:solidFill>
                        <a:srgbClr val="CCCCCC"/>
                      </a:solidFill>
                      <a:prstDash val="solid"/>
                      <a:round/>
                      <a:headEnd type="none" w="sm" len="sm"/>
                      <a:tailEnd type="none" w="sm" len="sm"/>
                    </a:lnT>
                    <a:lnB w="5300"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200">
                          <a:solidFill>
                            <a:schemeClr val="lt1"/>
                          </a:solidFill>
                        </a:rPr>
                        <a:t>User opens a completely flat stock chart. The platform displays a message indicating no clear pattern detected.</a:t>
                      </a:r>
                      <a:endParaRPr sz="1200">
                        <a:solidFill>
                          <a:schemeClr val="lt1"/>
                        </a:solidFill>
                      </a:endParaRPr>
                    </a:p>
                  </a:txBody>
                  <a:tcPr marL="28575" marR="28575" marT="19050" marB="19050" anchor="ctr">
                    <a:lnL w="5300" cap="flat" cmpd="sng">
                      <a:solidFill>
                        <a:srgbClr val="CCCCCC"/>
                      </a:solidFill>
                      <a:prstDash val="solid"/>
                      <a:round/>
                      <a:headEnd type="none" w="sm" len="sm"/>
                      <a:tailEnd type="none" w="sm" len="sm"/>
                    </a:lnL>
                    <a:lnR w="5300" cap="flat" cmpd="sng">
                      <a:solidFill>
                        <a:srgbClr val="CCCCCC"/>
                      </a:solidFill>
                      <a:prstDash val="solid"/>
                      <a:round/>
                      <a:headEnd type="none" w="sm" len="sm"/>
                      <a:tailEnd type="none" w="sm" len="sm"/>
                    </a:lnR>
                    <a:lnT w="5300" cap="flat" cmpd="sng">
                      <a:solidFill>
                        <a:srgbClr val="CCCCCC"/>
                      </a:solidFill>
                      <a:prstDash val="solid"/>
                      <a:round/>
                      <a:headEnd type="none" w="sm" len="sm"/>
                      <a:tailEnd type="none" w="sm" len="sm"/>
                    </a:lnT>
                    <a:lnB w="5300"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200">
                          <a:solidFill>
                            <a:schemeClr val="lt1"/>
                          </a:solidFill>
                        </a:rPr>
                        <a:t>1. User navigates to the stock chart for a company with a flat price movement over a period.</a:t>
                      </a:r>
                      <a:endParaRPr sz="1200">
                        <a:solidFill>
                          <a:schemeClr val="lt1"/>
                        </a:solidFill>
                      </a:endParaRPr>
                    </a:p>
                  </a:txBody>
                  <a:tcPr marL="28575" marR="28575" marT="19050" marB="19050" anchor="ctr">
                    <a:lnL w="5300" cap="flat" cmpd="sng">
                      <a:solidFill>
                        <a:srgbClr val="CCCCCC"/>
                      </a:solidFill>
                      <a:prstDash val="solid"/>
                      <a:round/>
                      <a:headEnd type="none" w="sm" len="sm"/>
                      <a:tailEnd type="none" w="sm" len="sm"/>
                    </a:lnL>
                    <a:lnR w="5300" cap="flat" cmpd="sng">
                      <a:solidFill>
                        <a:srgbClr val="CCCCCC"/>
                      </a:solidFill>
                      <a:prstDash val="solid"/>
                      <a:round/>
                      <a:headEnd type="none" w="sm" len="sm"/>
                      <a:tailEnd type="none" w="sm" len="sm"/>
                    </a:lnR>
                    <a:lnT w="5300" cap="flat" cmpd="sng">
                      <a:solidFill>
                        <a:srgbClr val="CCCCCC"/>
                      </a:solidFill>
                      <a:prstDash val="solid"/>
                      <a:round/>
                      <a:headEnd type="none" w="sm" len="sm"/>
                      <a:tailEnd type="none" w="sm" len="sm"/>
                    </a:lnT>
                    <a:lnB w="5300"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200">
                          <a:solidFill>
                            <a:schemeClr val="lt1"/>
                          </a:solidFill>
                        </a:rPr>
                        <a:t>The platform displays the stock chart with a message indicating no clear pattern detected.</a:t>
                      </a:r>
                      <a:endParaRPr sz="1200">
                        <a:solidFill>
                          <a:schemeClr val="lt1"/>
                        </a:solidFill>
                      </a:endParaRPr>
                    </a:p>
                  </a:txBody>
                  <a:tcPr marL="28575" marR="28575" marT="19050" marB="19050" anchor="ctr">
                    <a:lnL w="5300" cap="flat" cmpd="sng">
                      <a:solidFill>
                        <a:srgbClr val="CCCCCC"/>
                      </a:solidFill>
                      <a:prstDash val="solid"/>
                      <a:round/>
                      <a:headEnd type="none" w="sm" len="sm"/>
                      <a:tailEnd type="none" w="sm" len="sm"/>
                    </a:lnL>
                    <a:lnR w="5300" cap="flat" cmpd="sng">
                      <a:solidFill>
                        <a:srgbClr val="CCCCCC"/>
                      </a:solidFill>
                      <a:prstDash val="solid"/>
                      <a:round/>
                      <a:headEnd type="none" w="sm" len="sm"/>
                      <a:tailEnd type="none" w="sm" len="sm"/>
                    </a:lnR>
                    <a:lnT w="5300" cap="flat" cmpd="sng">
                      <a:solidFill>
                        <a:srgbClr val="CCCCCC"/>
                      </a:solidFill>
                      <a:prstDash val="solid"/>
                      <a:round/>
                      <a:headEnd type="none" w="sm" len="sm"/>
                      <a:tailEnd type="none" w="sm" len="sm"/>
                    </a:lnT>
                    <a:lnB w="5300"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200">
                          <a:solidFill>
                            <a:schemeClr val="lt1"/>
                          </a:solidFill>
                        </a:rPr>
                        <a:t>The platform displays the stock chart with the expected message about no clear pattern.</a:t>
                      </a:r>
                      <a:endParaRPr sz="1200">
                        <a:solidFill>
                          <a:schemeClr val="lt1"/>
                        </a:solidFill>
                      </a:endParaRPr>
                    </a:p>
                  </a:txBody>
                  <a:tcPr marL="28575" marR="28575" marT="19050" marB="19050" anchor="ctr">
                    <a:lnL w="5300" cap="flat" cmpd="sng">
                      <a:solidFill>
                        <a:srgbClr val="CCCCCC"/>
                      </a:solidFill>
                      <a:prstDash val="solid"/>
                      <a:round/>
                      <a:headEnd type="none" w="sm" len="sm"/>
                      <a:tailEnd type="none" w="sm" len="sm"/>
                    </a:lnL>
                    <a:lnR w="5300" cap="flat" cmpd="sng">
                      <a:solidFill>
                        <a:srgbClr val="CCCCCC"/>
                      </a:solidFill>
                      <a:prstDash val="solid"/>
                      <a:round/>
                      <a:headEnd type="none" w="sm" len="sm"/>
                      <a:tailEnd type="none" w="sm" len="sm"/>
                    </a:lnR>
                    <a:lnT w="5300" cap="flat" cmpd="sng">
                      <a:solidFill>
                        <a:srgbClr val="CCCCCC"/>
                      </a:solidFill>
                      <a:prstDash val="solid"/>
                      <a:round/>
                      <a:headEnd type="none" w="sm" len="sm"/>
                      <a:tailEnd type="none" w="sm" len="sm"/>
                    </a:lnT>
                    <a:lnB w="5300"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Clr>
                          <a:schemeClr val="dk1"/>
                        </a:buClr>
                        <a:buSzPts val="1100"/>
                        <a:buFont typeface="Arial"/>
                        <a:buNone/>
                      </a:pPr>
                      <a:r>
                        <a:rPr lang="en-US" sz="1200" b="1">
                          <a:solidFill>
                            <a:schemeClr val="dk1"/>
                          </a:solidFill>
                          <a:highlight>
                            <a:schemeClr val="accent2"/>
                          </a:highlight>
                        </a:rPr>
                        <a:t>PASS</a:t>
                      </a:r>
                      <a:endParaRPr sz="1200" b="1">
                        <a:solidFill>
                          <a:srgbClr val="262626"/>
                        </a:solidFill>
                        <a:highlight>
                          <a:srgbClr val="FF9900"/>
                        </a:highlight>
                      </a:endParaRPr>
                    </a:p>
                  </a:txBody>
                  <a:tcPr marL="28575" marR="28575" marT="19050" marB="19050" anchor="ctr">
                    <a:lnL w="5300" cap="flat" cmpd="sng">
                      <a:solidFill>
                        <a:srgbClr val="CCCCCC"/>
                      </a:solidFill>
                      <a:prstDash val="solid"/>
                      <a:round/>
                      <a:headEnd type="none" w="sm" len="sm"/>
                      <a:tailEnd type="none" w="sm" len="sm"/>
                    </a:lnL>
                    <a:lnR w="5300" cap="flat" cmpd="sng">
                      <a:solidFill>
                        <a:srgbClr val="CCCCCC"/>
                      </a:solidFill>
                      <a:prstDash val="solid"/>
                      <a:round/>
                      <a:headEnd type="none" w="sm" len="sm"/>
                      <a:tailEnd type="none" w="sm" len="sm"/>
                    </a:lnR>
                    <a:lnT w="5300" cap="flat" cmpd="sng">
                      <a:solidFill>
                        <a:srgbClr val="CCCCCC"/>
                      </a:solidFill>
                      <a:prstDash val="solid"/>
                      <a:round/>
                      <a:headEnd type="none" w="sm" len="sm"/>
                      <a:tailEnd type="none" w="sm" len="sm"/>
                    </a:lnT>
                    <a:lnB w="5300" cap="flat" cmpd="sng">
                      <a:solidFill>
                        <a:srgbClr val="CCCCCC"/>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624" name="Google Shape;624;p63"/>
          <p:cNvSpPr txBox="1">
            <a:spLocks noGrp="1"/>
          </p:cNvSpPr>
          <p:nvPr>
            <p:ph type="title"/>
          </p:nvPr>
        </p:nvSpPr>
        <p:spPr>
          <a:xfrm>
            <a:off x="841270" y="146550"/>
            <a:ext cx="4740300" cy="10260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000"/>
              <a:buFont typeface="Twentieth Century"/>
              <a:buNone/>
            </a:pPr>
            <a:r>
              <a:rPr lang="en-US" sz="4000" b="1">
                <a:latin typeface="Twentieth Century"/>
                <a:ea typeface="Twentieth Century"/>
                <a:cs typeface="Twentieth Century"/>
                <a:sym typeface="Twentieth Century"/>
              </a:rPr>
              <a:t>TEST CASES - Sprint 4</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bg>
      <p:bgPr>
        <a:solidFill>
          <a:schemeClr val="dk1"/>
        </a:solidFill>
        <a:effectLst/>
      </p:bgPr>
    </p:bg>
    <p:spTree>
      <p:nvGrpSpPr>
        <p:cNvPr id="1" name="Shape 628"/>
        <p:cNvGrpSpPr/>
        <p:nvPr/>
      </p:nvGrpSpPr>
      <p:grpSpPr>
        <a:xfrm>
          <a:off x="0" y="0"/>
          <a:ext cx="0" cy="0"/>
          <a:chOff x="0" y="0"/>
          <a:chExt cx="0" cy="0"/>
        </a:xfrm>
      </p:grpSpPr>
      <p:sp>
        <p:nvSpPr>
          <p:cNvPr id="629" name="Google Shape;629;p64"/>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49</a:t>
            </a:fld>
            <a:endParaRPr/>
          </a:p>
        </p:txBody>
      </p:sp>
      <p:sp>
        <p:nvSpPr>
          <p:cNvPr id="630" name="Google Shape;630;p64"/>
          <p:cNvSpPr/>
          <p:nvPr/>
        </p:nvSpPr>
        <p:spPr>
          <a:xfrm>
            <a:off x="651751" y="674734"/>
            <a:ext cx="45600" cy="5327100"/>
          </a:xfrm>
          <a:prstGeom prst="rect">
            <a:avLst/>
          </a:prstGeom>
          <a:solidFill>
            <a:schemeClr val="accent6"/>
          </a:solidFill>
          <a:ln w="12700" cap="flat" cmpd="sng">
            <a:solidFill>
              <a:srgbClr val="593B1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b="0" i="0" u="none" strike="noStrike" cap="none">
              <a:solidFill>
                <a:schemeClr val="lt1"/>
              </a:solidFill>
              <a:latin typeface="Calibri"/>
              <a:ea typeface="Calibri"/>
              <a:cs typeface="Calibri"/>
              <a:sym typeface="Calibri"/>
            </a:endParaRPr>
          </a:p>
        </p:txBody>
      </p:sp>
      <p:sp>
        <p:nvSpPr>
          <p:cNvPr id="631" name="Google Shape;631;p64"/>
          <p:cNvSpPr/>
          <p:nvPr/>
        </p:nvSpPr>
        <p:spPr>
          <a:xfrm>
            <a:off x="11633875" y="6432800"/>
            <a:ext cx="172368" cy="207144"/>
          </a:xfrm>
          <a:prstGeom prst="lightningBolt">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Calibri"/>
              <a:ea typeface="Calibri"/>
              <a:cs typeface="Calibri"/>
              <a:sym typeface="Calibri"/>
            </a:endParaRPr>
          </a:p>
        </p:txBody>
      </p:sp>
      <p:sp>
        <p:nvSpPr>
          <p:cNvPr id="632" name="Google Shape;632;p64"/>
          <p:cNvSpPr txBox="1">
            <a:spLocks noGrp="1"/>
          </p:cNvSpPr>
          <p:nvPr>
            <p:ph type="title"/>
          </p:nvPr>
        </p:nvSpPr>
        <p:spPr>
          <a:xfrm>
            <a:off x="841270" y="146550"/>
            <a:ext cx="4740300" cy="10260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000"/>
              <a:buFont typeface="Twentieth Century"/>
              <a:buNone/>
            </a:pPr>
            <a:r>
              <a:rPr lang="en-US" sz="4000" b="1">
                <a:latin typeface="Twentieth Century"/>
                <a:ea typeface="Twentieth Century"/>
                <a:cs typeface="Twentieth Century"/>
                <a:sym typeface="Twentieth Century"/>
              </a:rPr>
              <a:t>TEST CASES - Sprint 4</a:t>
            </a:r>
            <a:endParaRPr/>
          </a:p>
        </p:txBody>
      </p:sp>
      <p:graphicFrame>
        <p:nvGraphicFramePr>
          <p:cNvPr id="633" name="Google Shape;633;p64"/>
          <p:cNvGraphicFramePr/>
          <p:nvPr/>
        </p:nvGraphicFramePr>
        <p:xfrm>
          <a:off x="841263" y="1260925"/>
          <a:ext cx="3000000" cy="3000000"/>
        </p:xfrm>
        <a:graphic>
          <a:graphicData uri="http://schemas.openxmlformats.org/drawingml/2006/table">
            <a:tbl>
              <a:tblPr>
                <a:noFill/>
                <a:tableStyleId>{4D0356BB-5A3B-481F-80C4-0DB4944693F5}</a:tableStyleId>
              </a:tblPr>
              <a:tblGrid>
                <a:gridCol w="766525">
                  <a:extLst>
                    <a:ext uri="{9D8B030D-6E8A-4147-A177-3AD203B41FA5}">
                      <a16:colId xmlns:a16="http://schemas.microsoft.com/office/drawing/2014/main" val="20000"/>
                    </a:ext>
                  </a:extLst>
                </a:gridCol>
                <a:gridCol w="724425">
                  <a:extLst>
                    <a:ext uri="{9D8B030D-6E8A-4147-A177-3AD203B41FA5}">
                      <a16:colId xmlns:a16="http://schemas.microsoft.com/office/drawing/2014/main" val="20001"/>
                    </a:ext>
                  </a:extLst>
                </a:gridCol>
                <a:gridCol w="3208350">
                  <a:extLst>
                    <a:ext uri="{9D8B030D-6E8A-4147-A177-3AD203B41FA5}">
                      <a16:colId xmlns:a16="http://schemas.microsoft.com/office/drawing/2014/main" val="20002"/>
                    </a:ext>
                  </a:extLst>
                </a:gridCol>
                <a:gridCol w="1566425">
                  <a:extLst>
                    <a:ext uri="{9D8B030D-6E8A-4147-A177-3AD203B41FA5}">
                      <a16:colId xmlns:a16="http://schemas.microsoft.com/office/drawing/2014/main" val="20003"/>
                    </a:ext>
                  </a:extLst>
                </a:gridCol>
                <a:gridCol w="1566425">
                  <a:extLst>
                    <a:ext uri="{9D8B030D-6E8A-4147-A177-3AD203B41FA5}">
                      <a16:colId xmlns:a16="http://schemas.microsoft.com/office/drawing/2014/main" val="20004"/>
                    </a:ext>
                  </a:extLst>
                </a:gridCol>
                <a:gridCol w="1566425">
                  <a:extLst>
                    <a:ext uri="{9D8B030D-6E8A-4147-A177-3AD203B41FA5}">
                      <a16:colId xmlns:a16="http://schemas.microsoft.com/office/drawing/2014/main" val="20005"/>
                    </a:ext>
                  </a:extLst>
                </a:gridCol>
                <a:gridCol w="1566425">
                  <a:extLst>
                    <a:ext uri="{9D8B030D-6E8A-4147-A177-3AD203B41FA5}">
                      <a16:colId xmlns:a16="http://schemas.microsoft.com/office/drawing/2014/main" val="20006"/>
                    </a:ext>
                  </a:extLst>
                </a:gridCol>
              </a:tblGrid>
              <a:tr h="518400">
                <a:tc>
                  <a:txBody>
                    <a:bodyPr/>
                    <a:lstStyle/>
                    <a:p>
                      <a:pPr marL="0" lvl="0" indent="0" algn="ctr" rtl="0">
                        <a:lnSpc>
                          <a:spcPct val="115000"/>
                        </a:lnSpc>
                        <a:spcBef>
                          <a:spcPts val="0"/>
                        </a:spcBef>
                        <a:spcAft>
                          <a:spcPts val="0"/>
                        </a:spcAft>
                        <a:buNone/>
                      </a:pPr>
                      <a:r>
                        <a:rPr lang="en-US" sz="1200" b="1">
                          <a:solidFill>
                            <a:schemeClr val="lt1"/>
                          </a:solidFill>
                        </a:rPr>
                        <a:t>Test Case ID</a:t>
                      </a:r>
                      <a:endParaRPr sz="1200" b="1">
                        <a:solidFill>
                          <a:schemeClr val="lt1"/>
                        </a:solidFill>
                      </a:endParaRPr>
                    </a:p>
                  </a:txBody>
                  <a:tcPr marL="28575" marR="28575" marT="19050" marB="19050" anchor="ctr">
                    <a:lnL w="5300" cap="flat" cmpd="sng">
                      <a:solidFill>
                        <a:srgbClr val="CCCCCC"/>
                      </a:solidFill>
                      <a:prstDash val="solid"/>
                      <a:round/>
                      <a:headEnd type="none" w="sm" len="sm"/>
                      <a:tailEnd type="none" w="sm" len="sm"/>
                    </a:lnL>
                    <a:lnR w="5300" cap="flat" cmpd="sng">
                      <a:solidFill>
                        <a:srgbClr val="CCCCCC"/>
                      </a:solidFill>
                      <a:prstDash val="solid"/>
                      <a:round/>
                      <a:headEnd type="none" w="sm" len="sm"/>
                      <a:tailEnd type="none" w="sm" len="sm"/>
                    </a:lnR>
                    <a:lnT w="5300" cap="flat" cmpd="sng">
                      <a:solidFill>
                        <a:srgbClr val="CCCCCC"/>
                      </a:solidFill>
                      <a:prstDash val="solid"/>
                      <a:round/>
                      <a:headEnd type="none" w="sm" len="sm"/>
                      <a:tailEnd type="none" w="sm" len="sm"/>
                    </a:lnT>
                    <a:lnB w="5300" cap="flat" cmpd="sng">
                      <a:solidFill>
                        <a:srgbClr val="CCCCCC"/>
                      </a:solidFill>
                      <a:prstDash val="solid"/>
                      <a:round/>
                      <a:headEnd type="none" w="sm" len="sm"/>
                      <a:tailEnd type="none" w="sm" len="sm"/>
                    </a:lnB>
                    <a:solidFill>
                      <a:schemeClr val="accent3"/>
                    </a:solidFill>
                  </a:tcPr>
                </a:tc>
                <a:tc>
                  <a:txBody>
                    <a:bodyPr/>
                    <a:lstStyle/>
                    <a:p>
                      <a:pPr marL="0" lvl="0" indent="0" algn="ctr" rtl="0">
                        <a:lnSpc>
                          <a:spcPct val="115000"/>
                        </a:lnSpc>
                        <a:spcBef>
                          <a:spcPts val="0"/>
                        </a:spcBef>
                        <a:spcAft>
                          <a:spcPts val="0"/>
                        </a:spcAft>
                        <a:buNone/>
                      </a:pPr>
                      <a:r>
                        <a:rPr lang="en-US" sz="1200" b="1">
                          <a:solidFill>
                            <a:schemeClr val="lt1"/>
                          </a:solidFill>
                        </a:rPr>
                        <a:t>User Story ID</a:t>
                      </a:r>
                      <a:endParaRPr sz="1200" b="1">
                        <a:solidFill>
                          <a:schemeClr val="lt1"/>
                        </a:solidFill>
                      </a:endParaRPr>
                    </a:p>
                  </a:txBody>
                  <a:tcPr marL="28575" marR="28575" marT="19050" marB="19050" anchor="ctr">
                    <a:lnL w="5300" cap="flat" cmpd="sng">
                      <a:solidFill>
                        <a:srgbClr val="CCCCCC"/>
                      </a:solidFill>
                      <a:prstDash val="solid"/>
                      <a:round/>
                      <a:headEnd type="none" w="sm" len="sm"/>
                      <a:tailEnd type="none" w="sm" len="sm"/>
                    </a:lnL>
                    <a:lnR w="5300" cap="flat" cmpd="sng">
                      <a:solidFill>
                        <a:srgbClr val="CCCCCC"/>
                      </a:solidFill>
                      <a:prstDash val="solid"/>
                      <a:round/>
                      <a:headEnd type="none" w="sm" len="sm"/>
                      <a:tailEnd type="none" w="sm" len="sm"/>
                    </a:lnR>
                    <a:lnT w="5300" cap="flat" cmpd="sng">
                      <a:solidFill>
                        <a:srgbClr val="CCCCCC"/>
                      </a:solidFill>
                      <a:prstDash val="solid"/>
                      <a:round/>
                      <a:headEnd type="none" w="sm" len="sm"/>
                      <a:tailEnd type="none" w="sm" len="sm"/>
                    </a:lnT>
                    <a:lnB w="5300" cap="flat" cmpd="sng">
                      <a:solidFill>
                        <a:srgbClr val="CCCCCC"/>
                      </a:solidFill>
                      <a:prstDash val="solid"/>
                      <a:round/>
                      <a:headEnd type="none" w="sm" len="sm"/>
                      <a:tailEnd type="none" w="sm" len="sm"/>
                    </a:lnB>
                    <a:solidFill>
                      <a:schemeClr val="accent3"/>
                    </a:solidFill>
                  </a:tcPr>
                </a:tc>
                <a:tc>
                  <a:txBody>
                    <a:bodyPr/>
                    <a:lstStyle/>
                    <a:p>
                      <a:pPr marL="0" lvl="0" indent="0" algn="ctr" rtl="0">
                        <a:lnSpc>
                          <a:spcPct val="115000"/>
                        </a:lnSpc>
                        <a:spcBef>
                          <a:spcPts val="0"/>
                        </a:spcBef>
                        <a:spcAft>
                          <a:spcPts val="0"/>
                        </a:spcAft>
                        <a:buNone/>
                      </a:pPr>
                      <a:r>
                        <a:rPr lang="en-US" sz="1200" b="1">
                          <a:solidFill>
                            <a:schemeClr val="lt1"/>
                          </a:solidFill>
                        </a:rPr>
                        <a:t>Description</a:t>
                      </a:r>
                      <a:endParaRPr sz="1200" b="1">
                        <a:solidFill>
                          <a:schemeClr val="lt1"/>
                        </a:solidFill>
                      </a:endParaRPr>
                    </a:p>
                  </a:txBody>
                  <a:tcPr marL="28575" marR="28575" marT="19050" marB="19050" anchor="ctr">
                    <a:lnL w="5300" cap="flat" cmpd="sng">
                      <a:solidFill>
                        <a:srgbClr val="CCCCCC"/>
                      </a:solidFill>
                      <a:prstDash val="solid"/>
                      <a:round/>
                      <a:headEnd type="none" w="sm" len="sm"/>
                      <a:tailEnd type="none" w="sm" len="sm"/>
                    </a:lnL>
                    <a:lnR w="5300" cap="flat" cmpd="sng">
                      <a:solidFill>
                        <a:srgbClr val="CCCCCC"/>
                      </a:solidFill>
                      <a:prstDash val="solid"/>
                      <a:round/>
                      <a:headEnd type="none" w="sm" len="sm"/>
                      <a:tailEnd type="none" w="sm" len="sm"/>
                    </a:lnR>
                    <a:lnT w="5300" cap="flat" cmpd="sng">
                      <a:solidFill>
                        <a:srgbClr val="CCCCCC"/>
                      </a:solidFill>
                      <a:prstDash val="solid"/>
                      <a:round/>
                      <a:headEnd type="none" w="sm" len="sm"/>
                      <a:tailEnd type="none" w="sm" len="sm"/>
                    </a:lnT>
                    <a:lnB w="5300" cap="flat" cmpd="sng">
                      <a:solidFill>
                        <a:srgbClr val="CCCCCC"/>
                      </a:solidFill>
                      <a:prstDash val="solid"/>
                      <a:round/>
                      <a:headEnd type="none" w="sm" len="sm"/>
                      <a:tailEnd type="none" w="sm" len="sm"/>
                    </a:lnB>
                    <a:solidFill>
                      <a:schemeClr val="accent3"/>
                    </a:solidFill>
                  </a:tcPr>
                </a:tc>
                <a:tc>
                  <a:txBody>
                    <a:bodyPr/>
                    <a:lstStyle/>
                    <a:p>
                      <a:pPr marL="0" lvl="0" indent="0" algn="ctr" rtl="0">
                        <a:lnSpc>
                          <a:spcPct val="115000"/>
                        </a:lnSpc>
                        <a:spcBef>
                          <a:spcPts val="0"/>
                        </a:spcBef>
                        <a:spcAft>
                          <a:spcPts val="0"/>
                        </a:spcAft>
                        <a:buNone/>
                      </a:pPr>
                      <a:r>
                        <a:rPr lang="en-US" sz="1200" b="1">
                          <a:solidFill>
                            <a:schemeClr val="lt1"/>
                          </a:solidFill>
                        </a:rPr>
                        <a:t>Test Steps</a:t>
                      </a:r>
                      <a:endParaRPr sz="1200" b="1">
                        <a:solidFill>
                          <a:schemeClr val="lt1"/>
                        </a:solidFill>
                      </a:endParaRPr>
                    </a:p>
                  </a:txBody>
                  <a:tcPr marL="28575" marR="28575" marT="19050" marB="19050" anchor="ctr">
                    <a:lnL w="5300" cap="flat" cmpd="sng">
                      <a:solidFill>
                        <a:srgbClr val="CCCCCC"/>
                      </a:solidFill>
                      <a:prstDash val="solid"/>
                      <a:round/>
                      <a:headEnd type="none" w="sm" len="sm"/>
                      <a:tailEnd type="none" w="sm" len="sm"/>
                    </a:lnL>
                    <a:lnR w="5300" cap="flat" cmpd="sng">
                      <a:solidFill>
                        <a:srgbClr val="CCCCCC"/>
                      </a:solidFill>
                      <a:prstDash val="solid"/>
                      <a:round/>
                      <a:headEnd type="none" w="sm" len="sm"/>
                      <a:tailEnd type="none" w="sm" len="sm"/>
                    </a:lnR>
                    <a:lnT w="5300" cap="flat" cmpd="sng">
                      <a:solidFill>
                        <a:srgbClr val="CCCCCC"/>
                      </a:solidFill>
                      <a:prstDash val="solid"/>
                      <a:round/>
                      <a:headEnd type="none" w="sm" len="sm"/>
                      <a:tailEnd type="none" w="sm" len="sm"/>
                    </a:lnT>
                    <a:lnB w="5300" cap="flat" cmpd="sng">
                      <a:solidFill>
                        <a:srgbClr val="CCCCCC"/>
                      </a:solidFill>
                      <a:prstDash val="solid"/>
                      <a:round/>
                      <a:headEnd type="none" w="sm" len="sm"/>
                      <a:tailEnd type="none" w="sm" len="sm"/>
                    </a:lnB>
                    <a:solidFill>
                      <a:schemeClr val="accent3"/>
                    </a:solidFill>
                  </a:tcPr>
                </a:tc>
                <a:tc>
                  <a:txBody>
                    <a:bodyPr/>
                    <a:lstStyle/>
                    <a:p>
                      <a:pPr marL="0" lvl="0" indent="0" algn="ctr" rtl="0">
                        <a:lnSpc>
                          <a:spcPct val="115000"/>
                        </a:lnSpc>
                        <a:spcBef>
                          <a:spcPts val="0"/>
                        </a:spcBef>
                        <a:spcAft>
                          <a:spcPts val="0"/>
                        </a:spcAft>
                        <a:buNone/>
                      </a:pPr>
                      <a:r>
                        <a:rPr lang="en-US" sz="1200" b="1">
                          <a:solidFill>
                            <a:schemeClr val="lt1"/>
                          </a:solidFill>
                        </a:rPr>
                        <a:t>Expected Results</a:t>
                      </a:r>
                      <a:endParaRPr sz="1200" b="1">
                        <a:solidFill>
                          <a:schemeClr val="lt1"/>
                        </a:solidFill>
                      </a:endParaRPr>
                    </a:p>
                  </a:txBody>
                  <a:tcPr marL="28575" marR="28575" marT="19050" marB="19050" anchor="ctr">
                    <a:lnL w="5300" cap="flat" cmpd="sng">
                      <a:solidFill>
                        <a:srgbClr val="CCCCCC"/>
                      </a:solidFill>
                      <a:prstDash val="solid"/>
                      <a:round/>
                      <a:headEnd type="none" w="sm" len="sm"/>
                      <a:tailEnd type="none" w="sm" len="sm"/>
                    </a:lnL>
                    <a:lnR w="5300" cap="flat" cmpd="sng">
                      <a:solidFill>
                        <a:srgbClr val="CCCCCC"/>
                      </a:solidFill>
                      <a:prstDash val="solid"/>
                      <a:round/>
                      <a:headEnd type="none" w="sm" len="sm"/>
                      <a:tailEnd type="none" w="sm" len="sm"/>
                    </a:lnR>
                    <a:lnT w="5300" cap="flat" cmpd="sng">
                      <a:solidFill>
                        <a:srgbClr val="CCCCCC"/>
                      </a:solidFill>
                      <a:prstDash val="solid"/>
                      <a:round/>
                      <a:headEnd type="none" w="sm" len="sm"/>
                      <a:tailEnd type="none" w="sm" len="sm"/>
                    </a:lnT>
                    <a:lnB w="5300" cap="flat" cmpd="sng">
                      <a:solidFill>
                        <a:srgbClr val="CCCCCC"/>
                      </a:solidFill>
                      <a:prstDash val="solid"/>
                      <a:round/>
                      <a:headEnd type="none" w="sm" len="sm"/>
                      <a:tailEnd type="none" w="sm" len="sm"/>
                    </a:lnB>
                    <a:solidFill>
                      <a:schemeClr val="accent3"/>
                    </a:solidFill>
                  </a:tcPr>
                </a:tc>
                <a:tc>
                  <a:txBody>
                    <a:bodyPr/>
                    <a:lstStyle/>
                    <a:p>
                      <a:pPr marL="0" lvl="0" indent="0" algn="ctr" rtl="0">
                        <a:lnSpc>
                          <a:spcPct val="115000"/>
                        </a:lnSpc>
                        <a:spcBef>
                          <a:spcPts val="0"/>
                        </a:spcBef>
                        <a:spcAft>
                          <a:spcPts val="0"/>
                        </a:spcAft>
                        <a:buNone/>
                      </a:pPr>
                      <a:r>
                        <a:rPr lang="en-US" sz="1200" b="1">
                          <a:solidFill>
                            <a:schemeClr val="lt1"/>
                          </a:solidFill>
                        </a:rPr>
                        <a:t>Actual Results</a:t>
                      </a:r>
                      <a:endParaRPr sz="1200" b="1">
                        <a:solidFill>
                          <a:schemeClr val="lt1"/>
                        </a:solidFill>
                      </a:endParaRPr>
                    </a:p>
                  </a:txBody>
                  <a:tcPr marL="28575" marR="28575" marT="19050" marB="19050" anchor="ctr">
                    <a:lnL w="5300" cap="flat" cmpd="sng">
                      <a:solidFill>
                        <a:srgbClr val="CCCCCC"/>
                      </a:solidFill>
                      <a:prstDash val="solid"/>
                      <a:round/>
                      <a:headEnd type="none" w="sm" len="sm"/>
                      <a:tailEnd type="none" w="sm" len="sm"/>
                    </a:lnL>
                    <a:lnR w="5300" cap="flat" cmpd="sng">
                      <a:solidFill>
                        <a:srgbClr val="CCCCCC"/>
                      </a:solidFill>
                      <a:prstDash val="solid"/>
                      <a:round/>
                      <a:headEnd type="none" w="sm" len="sm"/>
                      <a:tailEnd type="none" w="sm" len="sm"/>
                    </a:lnR>
                    <a:lnT w="5300" cap="flat" cmpd="sng">
                      <a:solidFill>
                        <a:srgbClr val="CCCCCC"/>
                      </a:solidFill>
                      <a:prstDash val="solid"/>
                      <a:round/>
                      <a:headEnd type="none" w="sm" len="sm"/>
                      <a:tailEnd type="none" w="sm" len="sm"/>
                    </a:lnT>
                    <a:lnB w="5300" cap="flat" cmpd="sng">
                      <a:solidFill>
                        <a:srgbClr val="CCCCCC"/>
                      </a:solidFill>
                      <a:prstDash val="solid"/>
                      <a:round/>
                      <a:headEnd type="none" w="sm" len="sm"/>
                      <a:tailEnd type="none" w="sm" len="sm"/>
                    </a:lnB>
                    <a:solidFill>
                      <a:schemeClr val="accent3"/>
                    </a:solidFill>
                  </a:tcPr>
                </a:tc>
                <a:tc>
                  <a:txBody>
                    <a:bodyPr/>
                    <a:lstStyle/>
                    <a:p>
                      <a:pPr marL="0" lvl="0" indent="0" algn="ctr" rtl="0">
                        <a:lnSpc>
                          <a:spcPct val="115000"/>
                        </a:lnSpc>
                        <a:spcBef>
                          <a:spcPts val="0"/>
                        </a:spcBef>
                        <a:spcAft>
                          <a:spcPts val="0"/>
                        </a:spcAft>
                        <a:buNone/>
                      </a:pPr>
                      <a:r>
                        <a:rPr lang="en-US" sz="1200" b="1">
                          <a:solidFill>
                            <a:schemeClr val="lt1"/>
                          </a:solidFill>
                        </a:rPr>
                        <a:t>Status</a:t>
                      </a:r>
                      <a:endParaRPr sz="1200" b="1">
                        <a:solidFill>
                          <a:schemeClr val="lt1"/>
                        </a:solidFill>
                      </a:endParaRPr>
                    </a:p>
                  </a:txBody>
                  <a:tcPr marL="28575" marR="28575" marT="19050" marB="19050" anchor="ctr">
                    <a:lnL w="5300" cap="flat" cmpd="sng">
                      <a:solidFill>
                        <a:srgbClr val="CCCCCC"/>
                      </a:solidFill>
                      <a:prstDash val="solid"/>
                      <a:round/>
                      <a:headEnd type="none" w="sm" len="sm"/>
                      <a:tailEnd type="none" w="sm" len="sm"/>
                    </a:lnL>
                    <a:lnR w="5300" cap="flat" cmpd="sng">
                      <a:solidFill>
                        <a:srgbClr val="CCCCCC"/>
                      </a:solidFill>
                      <a:prstDash val="solid"/>
                      <a:round/>
                      <a:headEnd type="none" w="sm" len="sm"/>
                      <a:tailEnd type="none" w="sm" len="sm"/>
                    </a:lnR>
                    <a:lnT w="5300" cap="flat" cmpd="sng">
                      <a:solidFill>
                        <a:srgbClr val="CCCCCC"/>
                      </a:solidFill>
                      <a:prstDash val="solid"/>
                      <a:round/>
                      <a:headEnd type="none" w="sm" len="sm"/>
                      <a:tailEnd type="none" w="sm" len="sm"/>
                    </a:lnT>
                    <a:lnB w="5300" cap="flat" cmpd="sng">
                      <a:solidFill>
                        <a:srgbClr val="CCCCCC"/>
                      </a:solidFill>
                      <a:prstDash val="solid"/>
                      <a:round/>
                      <a:headEnd type="none" w="sm" len="sm"/>
                      <a:tailEnd type="none" w="sm" len="sm"/>
                    </a:lnB>
                    <a:solidFill>
                      <a:schemeClr val="accent3"/>
                    </a:solidFill>
                  </a:tcPr>
                </a:tc>
                <a:extLst>
                  <a:ext uri="{0D108BD9-81ED-4DB2-BD59-A6C34878D82A}">
                    <a16:rowId xmlns:a16="http://schemas.microsoft.com/office/drawing/2014/main" val="10000"/>
                  </a:ext>
                </a:extLst>
              </a:tr>
              <a:tr h="1502600">
                <a:tc>
                  <a:txBody>
                    <a:bodyPr/>
                    <a:lstStyle/>
                    <a:p>
                      <a:pPr marL="0" lvl="0" indent="0" algn="ctr" rtl="0">
                        <a:lnSpc>
                          <a:spcPct val="115000"/>
                        </a:lnSpc>
                        <a:spcBef>
                          <a:spcPts val="0"/>
                        </a:spcBef>
                        <a:spcAft>
                          <a:spcPts val="0"/>
                        </a:spcAft>
                        <a:buNone/>
                      </a:pPr>
                      <a:r>
                        <a:rPr lang="en-US" sz="1200">
                          <a:solidFill>
                            <a:schemeClr val="lt1"/>
                          </a:solidFill>
                        </a:rPr>
                        <a:t>TCIV-11</a:t>
                      </a:r>
                      <a:endParaRPr sz="1200">
                        <a:solidFill>
                          <a:schemeClr val="lt1"/>
                        </a:solidFill>
                      </a:endParaRPr>
                    </a:p>
                  </a:txBody>
                  <a:tcPr marL="28575" marR="28575" marT="19050" marB="19050" anchor="ctr">
                    <a:lnL w="5300" cap="flat" cmpd="sng">
                      <a:solidFill>
                        <a:srgbClr val="CCCCCC"/>
                      </a:solidFill>
                      <a:prstDash val="solid"/>
                      <a:round/>
                      <a:headEnd type="none" w="sm" len="sm"/>
                      <a:tailEnd type="none" w="sm" len="sm"/>
                    </a:lnL>
                    <a:lnR w="5300" cap="flat" cmpd="sng">
                      <a:solidFill>
                        <a:srgbClr val="CCCCCC"/>
                      </a:solidFill>
                      <a:prstDash val="solid"/>
                      <a:round/>
                      <a:headEnd type="none" w="sm" len="sm"/>
                      <a:tailEnd type="none" w="sm" len="sm"/>
                    </a:lnR>
                    <a:lnT w="5300" cap="flat" cmpd="sng">
                      <a:solidFill>
                        <a:srgbClr val="CCCCCC"/>
                      </a:solidFill>
                      <a:prstDash val="solid"/>
                      <a:round/>
                      <a:headEnd type="none" w="sm" len="sm"/>
                      <a:tailEnd type="none" w="sm" len="sm"/>
                    </a:lnT>
                    <a:lnB w="5300"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200">
                          <a:solidFill>
                            <a:schemeClr val="lt1"/>
                          </a:solidFill>
                        </a:rPr>
                        <a:t>IV14</a:t>
                      </a:r>
                      <a:endParaRPr sz="1200">
                        <a:solidFill>
                          <a:schemeClr val="lt1"/>
                        </a:solidFill>
                      </a:endParaRPr>
                    </a:p>
                  </a:txBody>
                  <a:tcPr marL="28575" marR="28575" marT="19050" marB="19050" anchor="ctr">
                    <a:lnL w="5300" cap="flat" cmpd="sng">
                      <a:solidFill>
                        <a:srgbClr val="CCCCCC"/>
                      </a:solidFill>
                      <a:prstDash val="solid"/>
                      <a:round/>
                      <a:headEnd type="none" w="sm" len="sm"/>
                      <a:tailEnd type="none" w="sm" len="sm"/>
                    </a:lnL>
                    <a:lnR w="5300" cap="flat" cmpd="sng">
                      <a:solidFill>
                        <a:srgbClr val="CCCCCC"/>
                      </a:solidFill>
                      <a:prstDash val="solid"/>
                      <a:round/>
                      <a:headEnd type="none" w="sm" len="sm"/>
                      <a:tailEnd type="none" w="sm" len="sm"/>
                    </a:lnR>
                    <a:lnT w="5300" cap="flat" cmpd="sng">
                      <a:solidFill>
                        <a:srgbClr val="CCCCCC"/>
                      </a:solidFill>
                      <a:prstDash val="solid"/>
                      <a:round/>
                      <a:headEnd type="none" w="sm" len="sm"/>
                      <a:tailEnd type="none" w="sm" len="sm"/>
                    </a:lnT>
                    <a:lnB w="5300"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200">
                          <a:solidFill>
                            <a:schemeClr val="lt1"/>
                          </a:solidFill>
                        </a:rPr>
                        <a:t>User asks the chatbot a question about a specific stock market term (e.g., "What is a P/E Ratio?"). The chatbot provides a clear and accurate definition.</a:t>
                      </a:r>
                      <a:endParaRPr sz="1200">
                        <a:solidFill>
                          <a:schemeClr val="lt1"/>
                        </a:solidFill>
                      </a:endParaRPr>
                    </a:p>
                  </a:txBody>
                  <a:tcPr marL="28575" marR="28575" marT="19050" marB="19050" anchor="ctr">
                    <a:lnL w="5300" cap="flat" cmpd="sng">
                      <a:solidFill>
                        <a:srgbClr val="CCCCCC"/>
                      </a:solidFill>
                      <a:prstDash val="solid"/>
                      <a:round/>
                      <a:headEnd type="none" w="sm" len="sm"/>
                      <a:tailEnd type="none" w="sm" len="sm"/>
                    </a:lnL>
                    <a:lnR w="5300" cap="flat" cmpd="sng">
                      <a:solidFill>
                        <a:srgbClr val="CCCCCC"/>
                      </a:solidFill>
                      <a:prstDash val="solid"/>
                      <a:round/>
                      <a:headEnd type="none" w="sm" len="sm"/>
                      <a:tailEnd type="none" w="sm" len="sm"/>
                    </a:lnR>
                    <a:lnT w="5300" cap="flat" cmpd="sng">
                      <a:solidFill>
                        <a:srgbClr val="CCCCCC"/>
                      </a:solidFill>
                      <a:prstDash val="solid"/>
                      <a:round/>
                      <a:headEnd type="none" w="sm" len="sm"/>
                      <a:tailEnd type="none" w="sm" len="sm"/>
                    </a:lnT>
                    <a:lnB w="5300"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200">
                          <a:solidFill>
                            <a:schemeClr val="lt1"/>
                          </a:solidFill>
                        </a:rPr>
                        <a:t>1. User interacts with the chatbot and asks a question about a defined term (e.g., "What is a P/E Ratio?").</a:t>
                      </a:r>
                      <a:endParaRPr sz="1200">
                        <a:solidFill>
                          <a:schemeClr val="lt1"/>
                        </a:solidFill>
                      </a:endParaRPr>
                    </a:p>
                  </a:txBody>
                  <a:tcPr marL="28575" marR="28575" marT="19050" marB="19050" anchor="ctr">
                    <a:lnL w="5300" cap="flat" cmpd="sng">
                      <a:solidFill>
                        <a:srgbClr val="CCCCCC"/>
                      </a:solidFill>
                      <a:prstDash val="solid"/>
                      <a:round/>
                      <a:headEnd type="none" w="sm" len="sm"/>
                      <a:tailEnd type="none" w="sm" len="sm"/>
                    </a:lnL>
                    <a:lnR w="5300" cap="flat" cmpd="sng">
                      <a:solidFill>
                        <a:srgbClr val="CCCCCC"/>
                      </a:solidFill>
                      <a:prstDash val="solid"/>
                      <a:round/>
                      <a:headEnd type="none" w="sm" len="sm"/>
                      <a:tailEnd type="none" w="sm" len="sm"/>
                    </a:lnR>
                    <a:lnT w="5300" cap="flat" cmpd="sng">
                      <a:solidFill>
                        <a:srgbClr val="CCCCCC"/>
                      </a:solidFill>
                      <a:prstDash val="solid"/>
                      <a:round/>
                      <a:headEnd type="none" w="sm" len="sm"/>
                      <a:tailEnd type="none" w="sm" len="sm"/>
                    </a:lnT>
                    <a:lnB w="5300"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200">
                          <a:solidFill>
                            <a:schemeClr val="lt1"/>
                          </a:solidFill>
                        </a:rPr>
                        <a:t>The chatbot retrieves and displays a clear and accurate definition of the term (e.g., Price-to-Earnings Ratio).</a:t>
                      </a:r>
                      <a:endParaRPr sz="1200">
                        <a:solidFill>
                          <a:schemeClr val="lt1"/>
                        </a:solidFill>
                      </a:endParaRPr>
                    </a:p>
                  </a:txBody>
                  <a:tcPr marL="28575" marR="28575" marT="19050" marB="19050" anchor="ctr">
                    <a:lnL w="5300" cap="flat" cmpd="sng">
                      <a:solidFill>
                        <a:srgbClr val="CCCCCC"/>
                      </a:solidFill>
                      <a:prstDash val="solid"/>
                      <a:round/>
                      <a:headEnd type="none" w="sm" len="sm"/>
                      <a:tailEnd type="none" w="sm" len="sm"/>
                    </a:lnL>
                    <a:lnR w="5300" cap="flat" cmpd="sng">
                      <a:solidFill>
                        <a:srgbClr val="CCCCCC"/>
                      </a:solidFill>
                      <a:prstDash val="solid"/>
                      <a:round/>
                      <a:headEnd type="none" w="sm" len="sm"/>
                      <a:tailEnd type="none" w="sm" len="sm"/>
                    </a:lnR>
                    <a:lnT w="5300" cap="flat" cmpd="sng">
                      <a:solidFill>
                        <a:srgbClr val="CCCCCC"/>
                      </a:solidFill>
                      <a:prstDash val="solid"/>
                      <a:round/>
                      <a:headEnd type="none" w="sm" len="sm"/>
                      <a:tailEnd type="none" w="sm" len="sm"/>
                    </a:lnT>
                    <a:lnB w="5300"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200">
                          <a:solidFill>
                            <a:schemeClr val="lt1"/>
                          </a:solidFill>
                        </a:rPr>
                        <a:t>The chatbot retrieves and displays the expected definition of the term.</a:t>
                      </a:r>
                      <a:endParaRPr sz="1200">
                        <a:solidFill>
                          <a:schemeClr val="lt1"/>
                        </a:solidFill>
                      </a:endParaRPr>
                    </a:p>
                  </a:txBody>
                  <a:tcPr marL="28575" marR="28575" marT="19050" marB="19050" anchor="ctr">
                    <a:lnL w="5300" cap="flat" cmpd="sng">
                      <a:solidFill>
                        <a:srgbClr val="CCCCCC"/>
                      </a:solidFill>
                      <a:prstDash val="solid"/>
                      <a:round/>
                      <a:headEnd type="none" w="sm" len="sm"/>
                      <a:tailEnd type="none" w="sm" len="sm"/>
                    </a:lnL>
                    <a:lnR w="5300" cap="flat" cmpd="sng">
                      <a:solidFill>
                        <a:srgbClr val="CCCCCC"/>
                      </a:solidFill>
                      <a:prstDash val="solid"/>
                      <a:round/>
                      <a:headEnd type="none" w="sm" len="sm"/>
                      <a:tailEnd type="none" w="sm" len="sm"/>
                    </a:lnR>
                    <a:lnT w="5300" cap="flat" cmpd="sng">
                      <a:solidFill>
                        <a:srgbClr val="CCCCCC"/>
                      </a:solidFill>
                      <a:prstDash val="solid"/>
                      <a:round/>
                      <a:headEnd type="none" w="sm" len="sm"/>
                      <a:tailEnd type="none" w="sm" len="sm"/>
                    </a:lnT>
                    <a:lnB w="5300"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200" b="1">
                          <a:solidFill>
                            <a:schemeClr val="dk1"/>
                          </a:solidFill>
                          <a:highlight>
                            <a:schemeClr val="accent2"/>
                          </a:highlight>
                        </a:rPr>
                        <a:t>Pass</a:t>
                      </a:r>
                      <a:endParaRPr sz="1200" b="1">
                        <a:solidFill>
                          <a:schemeClr val="dk1"/>
                        </a:solidFill>
                        <a:highlight>
                          <a:schemeClr val="accent2"/>
                        </a:highlight>
                      </a:endParaRPr>
                    </a:p>
                  </a:txBody>
                  <a:tcPr marL="28575" marR="28575" marT="19050" marB="19050" anchor="ctr">
                    <a:lnL w="5300" cap="flat" cmpd="sng">
                      <a:solidFill>
                        <a:srgbClr val="CCCCCC"/>
                      </a:solidFill>
                      <a:prstDash val="solid"/>
                      <a:round/>
                      <a:headEnd type="none" w="sm" len="sm"/>
                      <a:tailEnd type="none" w="sm" len="sm"/>
                    </a:lnL>
                    <a:lnR w="5300" cap="flat" cmpd="sng">
                      <a:solidFill>
                        <a:srgbClr val="CCCCCC"/>
                      </a:solidFill>
                      <a:prstDash val="solid"/>
                      <a:round/>
                      <a:headEnd type="none" w="sm" len="sm"/>
                      <a:tailEnd type="none" w="sm" len="sm"/>
                    </a:lnR>
                    <a:lnT w="5300" cap="flat" cmpd="sng">
                      <a:solidFill>
                        <a:srgbClr val="CCCCCC"/>
                      </a:solidFill>
                      <a:prstDash val="solid"/>
                      <a:round/>
                      <a:headEnd type="none" w="sm" len="sm"/>
                      <a:tailEnd type="none" w="sm" len="sm"/>
                    </a:lnT>
                    <a:lnB w="5300" cap="flat" cmpd="sng">
                      <a:solidFill>
                        <a:srgbClr val="CCCCCC"/>
                      </a:solidFill>
                      <a:prstDash val="solid"/>
                      <a:round/>
                      <a:headEnd type="none" w="sm" len="sm"/>
                      <a:tailEnd type="none" w="sm" len="sm"/>
                    </a:lnB>
                  </a:tcPr>
                </a:tc>
                <a:extLst>
                  <a:ext uri="{0D108BD9-81ED-4DB2-BD59-A6C34878D82A}">
                    <a16:rowId xmlns:a16="http://schemas.microsoft.com/office/drawing/2014/main" val="10001"/>
                  </a:ext>
                </a:extLst>
              </a:tr>
              <a:tr h="1711825">
                <a:tc>
                  <a:txBody>
                    <a:bodyPr/>
                    <a:lstStyle/>
                    <a:p>
                      <a:pPr marL="0" lvl="0" indent="0" algn="ctr" rtl="0">
                        <a:lnSpc>
                          <a:spcPct val="115000"/>
                        </a:lnSpc>
                        <a:spcBef>
                          <a:spcPts val="0"/>
                        </a:spcBef>
                        <a:spcAft>
                          <a:spcPts val="0"/>
                        </a:spcAft>
                        <a:buNone/>
                      </a:pPr>
                      <a:r>
                        <a:rPr lang="en-US" sz="1200">
                          <a:solidFill>
                            <a:schemeClr val="lt1"/>
                          </a:solidFill>
                        </a:rPr>
                        <a:t>TCIV-12</a:t>
                      </a:r>
                      <a:endParaRPr sz="1200">
                        <a:solidFill>
                          <a:schemeClr val="lt1"/>
                        </a:solidFill>
                      </a:endParaRPr>
                    </a:p>
                  </a:txBody>
                  <a:tcPr marL="28575" marR="28575" marT="19050" marB="19050" anchor="ctr">
                    <a:lnL w="5300" cap="flat" cmpd="sng">
                      <a:solidFill>
                        <a:srgbClr val="CCCCCC"/>
                      </a:solidFill>
                      <a:prstDash val="solid"/>
                      <a:round/>
                      <a:headEnd type="none" w="sm" len="sm"/>
                      <a:tailEnd type="none" w="sm" len="sm"/>
                    </a:lnL>
                    <a:lnR w="5300" cap="flat" cmpd="sng">
                      <a:solidFill>
                        <a:srgbClr val="CCCCCC"/>
                      </a:solidFill>
                      <a:prstDash val="solid"/>
                      <a:round/>
                      <a:headEnd type="none" w="sm" len="sm"/>
                      <a:tailEnd type="none" w="sm" len="sm"/>
                    </a:lnR>
                    <a:lnT w="5300" cap="flat" cmpd="sng">
                      <a:solidFill>
                        <a:srgbClr val="CCCCCC"/>
                      </a:solidFill>
                      <a:prstDash val="solid"/>
                      <a:round/>
                      <a:headEnd type="none" w="sm" len="sm"/>
                      <a:tailEnd type="none" w="sm" len="sm"/>
                    </a:lnT>
                    <a:lnB w="5300"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200">
                          <a:solidFill>
                            <a:schemeClr val="lt1"/>
                          </a:solidFill>
                        </a:rPr>
                        <a:t>IV14</a:t>
                      </a:r>
                      <a:endParaRPr sz="1200">
                        <a:solidFill>
                          <a:schemeClr val="lt1"/>
                        </a:solidFill>
                      </a:endParaRPr>
                    </a:p>
                  </a:txBody>
                  <a:tcPr marL="28575" marR="28575" marT="19050" marB="19050" anchor="ctr">
                    <a:lnL w="5300" cap="flat" cmpd="sng">
                      <a:solidFill>
                        <a:srgbClr val="CCCCCC"/>
                      </a:solidFill>
                      <a:prstDash val="solid"/>
                      <a:round/>
                      <a:headEnd type="none" w="sm" len="sm"/>
                      <a:tailEnd type="none" w="sm" len="sm"/>
                    </a:lnL>
                    <a:lnR w="5300" cap="flat" cmpd="sng">
                      <a:solidFill>
                        <a:srgbClr val="CCCCCC"/>
                      </a:solidFill>
                      <a:prstDash val="solid"/>
                      <a:round/>
                      <a:headEnd type="none" w="sm" len="sm"/>
                      <a:tailEnd type="none" w="sm" len="sm"/>
                    </a:lnR>
                    <a:lnT w="5300" cap="flat" cmpd="sng">
                      <a:solidFill>
                        <a:srgbClr val="CCCCCC"/>
                      </a:solidFill>
                      <a:prstDash val="solid"/>
                      <a:round/>
                      <a:headEnd type="none" w="sm" len="sm"/>
                      <a:tailEnd type="none" w="sm" len="sm"/>
                    </a:lnT>
                    <a:lnB w="5300"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200">
                          <a:solidFill>
                            <a:schemeClr val="lt1"/>
                          </a:solidFill>
                        </a:rPr>
                        <a:t>User asks the chatbot a question outside its knowledge base (e.g., "What will the stock market do tomorrow?"). The chatbot acknowledges its limitations and offers resources for further research.</a:t>
                      </a:r>
                      <a:endParaRPr sz="1200">
                        <a:solidFill>
                          <a:schemeClr val="lt1"/>
                        </a:solidFill>
                      </a:endParaRPr>
                    </a:p>
                  </a:txBody>
                  <a:tcPr marL="28575" marR="28575" marT="19050" marB="19050" anchor="ctr">
                    <a:lnL w="5300" cap="flat" cmpd="sng">
                      <a:solidFill>
                        <a:srgbClr val="CCCCCC"/>
                      </a:solidFill>
                      <a:prstDash val="solid"/>
                      <a:round/>
                      <a:headEnd type="none" w="sm" len="sm"/>
                      <a:tailEnd type="none" w="sm" len="sm"/>
                    </a:lnL>
                    <a:lnR w="5300" cap="flat" cmpd="sng">
                      <a:solidFill>
                        <a:srgbClr val="CCCCCC"/>
                      </a:solidFill>
                      <a:prstDash val="solid"/>
                      <a:round/>
                      <a:headEnd type="none" w="sm" len="sm"/>
                      <a:tailEnd type="none" w="sm" len="sm"/>
                    </a:lnR>
                    <a:lnT w="5300" cap="flat" cmpd="sng">
                      <a:solidFill>
                        <a:srgbClr val="CCCCCC"/>
                      </a:solidFill>
                      <a:prstDash val="solid"/>
                      <a:round/>
                      <a:headEnd type="none" w="sm" len="sm"/>
                      <a:tailEnd type="none" w="sm" len="sm"/>
                    </a:lnT>
                    <a:lnB w="5300"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200">
                          <a:solidFill>
                            <a:schemeClr val="lt1"/>
                          </a:solidFill>
                        </a:rPr>
                        <a:t>1. User interacts with the chatbot and asks a question beyond its knowledge (e.g., "What will the stock market do tomorrow?").</a:t>
                      </a:r>
                      <a:endParaRPr sz="1200">
                        <a:solidFill>
                          <a:schemeClr val="lt1"/>
                        </a:solidFill>
                      </a:endParaRPr>
                    </a:p>
                  </a:txBody>
                  <a:tcPr marL="28575" marR="28575" marT="19050" marB="19050" anchor="ctr">
                    <a:lnL w="5300" cap="flat" cmpd="sng">
                      <a:solidFill>
                        <a:srgbClr val="CCCCCC"/>
                      </a:solidFill>
                      <a:prstDash val="solid"/>
                      <a:round/>
                      <a:headEnd type="none" w="sm" len="sm"/>
                      <a:tailEnd type="none" w="sm" len="sm"/>
                    </a:lnL>
                    <a:lnR w="5300" cap="flat" cmpd="sng">
                      <a:solidFill>
                        <a:srgbClr val="CCCCCC"/>
                      </a:solidFill>
                      <a:prstDash val="solid"/>
                      <a:round/>
                      <a:headEnd type="none" w="sm" len="sm"/>
                      <a:tailEnd type="none" w="sm" len="sm"/>
                    </a:lnR>
                    <a:lnT w="5300" cap="flat" cmpd="sng">
                      <a:solidFill>
                        <a:srgbClr val="CCCCCC"/>
                      </a:solidFill>
                      <a:prstDash val="solid"/>
                      <a:round/>
                      <a:headEnd type="none" w="sm" len="sm"/>
                      <a:tailEnd type="none" w="sm" len="sm"/>
                    </a:lnT>
                    <a:lnB w="5300"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200">
                          <a:solidFill>
                            <a:schemeClr val="lt1"/>
                          </a:solidFill>
                        </a:rPr>
                        <a:t>The chatbot acknowledges it cannot predict the future and offers resources for further research (e.g., market news, analyst reports).</a:t>
                      </a:r>
                      <a:endParaRPr sz="1200">
                        <a:solidFill>
                          <a:schemeClr val="lt1"/>
                        </a:solidFill>
                      </a:endParaRPr>
                    </a:p>
                  </a:txBody>
                  <a:tcPr marL="28575" marR="28575" marT="19050" marB="19050" anchor="ctr">
                    <a:lnL w="5300" cap="flat" cmpd="sng">
                      <a:solidFill>
                        <a:srgbClr val="CCCCCC"/>
                      </a:solidFill>
                      <a:prstDash val="solid"/>
                      <a:round/>
                      <a:headEnd type="none" w="sm" len="sm"/>
                      <a:tailEnd type="none" w="sm" len="sm"/>
                    </a:lnL>
                    <a:lnR w="5300" cap="flat" cmpd="sng">
                      <a:solidFill>
                        <a:srgbClr val="CCCCCC"/>
                      </a:solidFill>
                      <a:prstDash val="solid"/>
                      <a:round/>
                      <a:headEnd type="none" w="sm" len="sm"/>
                      <a:tailEnd type="none" w="sm" len="sm"/>
                    </a:lnR>
                    <a:lnT w="5300" cap="flat" cmpd="sng">
                      <a:solidFill>
                        <a:srgbClr val="CCCCCC"/>
                      </a:solidFill>
                      <a:prstDash val="solid"/>
                      <a:round/>
                      <a:headEnd type="none" w="sm" len="sm"/>
                      <a:tailEnd type="none" w="sm" len="sm"/>
                    </a:lnT>
                    <a:lnB w="5300"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200">
                          <a:solidFill>
                            <a:schemeClr val="lt1"/>
                          </a:solidFill>
                        </a:rPr>
                        <a:t>The chatbot provides the expected response acknowledging limitations and offering resources.</a:t>
                      </a:r>
                      <a:endParaRPr sz="1200">
                        <a:solidFill>
                          <a:schemeClr val="lt1"/>
                        </a:solidFill>
                      </a:endParaRPr>
                    </a:p>
                  </a:txBody>
                  <a:tcPr marL="28575" marR="28575" marT="19050" marB="19050" anchor="ctr">
                    <a:lnL w="5300" cap="flat" cmpd="sng">
                      <a:solidFill>
                        <a:srgbClr val="CCCCCC"/>
                      </a:solidFill>
                      <a:prstDash val="solid"/>
                      <a:round/>
                      <a:headEnd type="none" w="sm" len="sm"/>
                      <a:tailEnd type="none" w="sm" len="sm"/>
                    </a:lnL>
                    <a:lnR w="5300" cap="flat" cmpd="sng">
                      <a:solidFill>
                        <a:srgbClr val="CCCCCC"/>
                      </a:solidFill>
                      <a:prstDash val="solid"/>
                      <a:round/>
                      <a:headEnd type="none" w="sm" len="sm"/>
                      <a:tailEnd type="none" w="sm" len="sm"/>
                    </a:lnR>
                    <a:lnT w="5300" cap="flat" cmpd="sng">
                      <a:solidFill>
                        <a:srgbClr val="CCCCCC"/>
                      </a:solidFill>
                      <a:prstDash val="solid"/>
                      <a:round/>
                      <a:headEnd type="none" w="sm" len="sm"/>
                      <a:tailEnd type="none" w="sm" len="sm"/>
                    </a:lnT>
                    <a:lnB w="5300"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200" b="1">
                          <a:solidFill>
                            <a:schemeClr val="dk1"/>
                          </a:solidFill>
                          <a:highlight>
                            <a:schemeClr val="accent2"/>
                          </a:highlight>
                        </a:rPr>
                        <a:t>Pass</a:t>
                      </a:r>
                      <a:endParaRPr sz="1200" b="1">
                        <a:solidFill>
                          <a:schemeClr val="dk1"/>
                        </a:solidFill>
                        <a:highlight>
                          <a:schemeClr val="accent2"/>
                        </a:highlight>
                      </a:endParaRPr>
                    </a:p>
                  </a:txBody>
                  <a:tcPr marL="28575" marR="28575" marT="19050" marB="19050" anchor="ctr">
                    <a:lnL w="5300" cap="flat" cmpd="sng">
                      <a:solidFill>
                        <a:srgbClr val="CCCCCC"/>
                      </a:solidFill>
                      <a:prstDash val="solid"/>
                      <a:round/>
                      <a:headEnd type="none" w="sm" len="sm"/>
                      <a:tailEnd type="none" w="sm" len="sm"/>
                    </a:lnL>
                    <a:lnR w="5300" cap="flat" cmpd="sng">
                      <a:solidFill>
                        <a:srgbClr val="CCCCCC"/>
                      </a:solidFill>
                      <a:prstDash val="solid"/>
                      <a:round/>
                      <a:headEnd type="none" w="sm" len="sm"/>
                      <a:tailEnd type="none" w="sm" len="sm"/>
                    </a:lnR>
                    <a:lnT w="5300" cap="flat" cmpd="sng">
                      <a:solidFill>
                        <a:srgbClr val="CCCCCC"/>
                      </a:solidFill>
                      <a:prstDash val="solid"/>
                      <a:round/>
                      <a:headEnd type="none" w="sm" len="sm"/>
                      <a:tailEnd type="none" w="sm" len="sm"/>
                    </a:lnT>
                    <a:lnB w="5300" cap="flat" cmpd="sng">
                      <a:solidFill>
                        <a:srgbClr val="CCCCCC"/>
                      </a:solidFill>
                      <a:prstDash val="solid"/>
                      <a:round/>
                      <a:headEnd type="none" w="sm" len="sm"/>
                      <a:tailEnd type="none" w="sm" len="sm"/>
                    </a:lnB>
                  </a:tcPr>
                </a:tc>
                <a:extLst>
                  <a:ext uri="{0D108BD9-81ED-4DB2-BD59-A6C34878D82A}">
                    <a16:rowId xmlns:a16="http://schemas.microsoft.com/office/drawing/2014/main" val="10002"/>
                  </a:ext>
                </a:extLst>
              </a:tr>
              <a:tr h="1502600">
                <a:tc>
                  <a:txBody>
                    <a:bodyPr/>
                    <a:lstStyle/>
                    <a:p>
                      <a:pPr marL="0" lvl="0" indent="0" algn="ctr" rtl="0">
                        <a:lnSpc>
                          <a:spcPct val="115000"/>
                        </a:lnSpc>
                        <a:spcBef>
                          <a:spcPts val="0"/>
                        </a:spcBef>
                        <a:spcAft>
                          <a:spcPts val="0"/>
                        </a:spcAft>
                        <a:buNone/>
                      </a:pPr>
                      <a:r>
                        <a:rPr lang="en-US" sz="1200">
                          <a:solidFill>
                            <a:schemeClr val="lt1"/>
                          </a:solidFill>
                        </a:rPr>
                        <a:t>TCIV-13</a:t>
                      </a:r>
                      <a:endParaRPr sz="1200">
                        <a:solidFill>
                          <a:schemeClr val="lt1"/>
                        </a:solidFill>
                      </a:endParaRPr>
                    </a:p>
                  </a:txBody>
                  <a:tcPr marL="28575" marR="28575" marT="19050" marB="19050" anchor="ctr">
                    <a:lnL w="5300" cap="flat" cmpd="sng">
                      <a:solidFill>
                        <a:srgbClr val="CCCCCC"/>
                      </a:solidFill>
                      <a:prstDash val="solid"/>
                      <a:round/>
                      <a:headEnd type="none" w="sm" len="sm"/>
                      <a:tailEnd type="none" w="sm" len="sm"/>
                    </a:lnL>
                    <a:lnR w="5300" cap="flat" cmpd="sng">
                      <a:solidFill>
                        <a:srgbClr val="CCCCCC"/>
                      </a:solidFill>
                      <a:prstDash val="solid"/>
                      <a:round/>
                      <a:headEnd type="none" w="sm" len="sm"/>
                      <a:tailEnd type="none" w="sm" len="sm"/>
                    </a:lnR>
                    <a:lnT w="5300" cap="flat" cmpd="sng">
                      <a:solidFill>
                        <a:srgbClr val="CCCCCC"/>
                      </a:solidFill>
                      <a:prstDash val="solid"/>
                      <a:round/>
                      <a:headEnd type="none" w="sm" len="sm"/>
                      <a:tailEnd type="none" w="sm" len="sm"/>
                    </a:lnT>
                    <a:lnB w="5300"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200">
                          <a:solidFill>
                            <a:schemeClr val="lt1"/>
                          </a:solidFill>
                        </a:rPr>
                        <a:t>IV14</a:t>
                      </a:r>
                      <a:endParaRPr sz="1200">
                        <a:solidFill>
                          <a:schemeClr val="lt1"/>
                        </a:solidFill>
                      </a:endParaRPr>
                    </a:p>
                  </a:txBody>
                  <a:tcPr marL="28575" marR="28575" marT="19050" marB="19050" anchor="ctr">
                    <a:lnL w="5300" cap="flat" cmpd="sng">
                      <a:solidFill>
                        <a:srgbClr val="CCCCCC"/>
                      </a:solidFill>
                      <a:prstDash val="solid"/>
                      <a:round/>
                      <a:headEnd type="none" w="sm" len="sm"/>
                      <a:tailEnd type="none" w="sm" len="sm"/>
                    </a:lnL>
                    <a:lnR w="5300" cap="flat" cmpd="sng">
                      <a:solidFill>
                        <a:srgbClr val="CCCCCC"/>
                      </a:solidFill>
                      <a:prstDash val="solid"/>
                      <a:round/>
                      <a:headEnd type="none" w="sm" len="sm"/>
                      <a:tailEnd type="none" w="sm" len="sm"/>
                    </a:lnR>
                    <a:lnT w="5300" cap="flat" cmpd="sng">
                      <a:solidFill>
                        <a:srgbClr val="CCCCCC"/>
                      </a:solidFill>
                      <a:prstDash val="solid"/>
                      <a:round/>
                      <a:headEnd type="none" w="sm" len="sm"/>
                      <a:tailEnd type="none" w="sm" len="sm"/>
                    </a:lnT>
                    <a:lnB w="5300"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200">
                          <a:solidFill>
                            <a:schemeClr val="lt1"/>
                          </a:solidFill>
                        </a:rPr>
                        <a:t>User asks the chatbot a question with misspelled terminology (e.g., "Whats a PE ratio?"). The chatbot recognizes the misspelling and provides the correct answer (P/E Ratio definition).</a:t>
                      </a:r>
                      <a:endParaRPr sz="1200">
                        <a:solidFill>
                          <a:schemeClr val="lt1"/>
                        </a:solidFill>
                      </a:endParaRPr>
                    </a:p>
                  </a:txBody>
                  <a:tcPr marL="28575" marR="28575" marT="19050" marB="19050" anchor="ctr">
                    <a:lnL w="5300" cap="flat" cmpd="sng">
                      <a:solidFill>
                        <a:srgbClr val="CCCCCC"/>
                      </a:solidFill>
                      <a:prstDash val="solid"/>
                      <a:round/>
                      <a:headEnd type="none" w="sm" len="sm"/>
                      <a:tailEnd type="none" w="sm" len="sm"/>
                    </a:lnL>
                    <a:lnR w="5300" cap="flat" cmpd="sng">
                      <a:solidFill>
                        <a:srgbClr val="CCCCCC"/>
                      </a:solidFill>
                      <a:prstDash val="solid"/>
                      <a:round/>
                      <a:headEnd type="none" w="sm" len="sm"/>
                      <a:tailEnd type="none" w="sm" len="sm"/>
                    </a:lnR>
                    <a:lnT w="5300" cap="flat" cmpd="sng">
                      <a:solidFill>
                        <a:srgbClr val="CCCCCC"/>
                      </a:solidFill>
                      <a:prstDash val="solid"/>
                      <a:round/>
                      <a:headEnd type="none" w="sm" len="sm"/>
                      <a:tailEnd type="none" w="sm" len="sm"/>
                    </a:lnT>
                    <a:lnB w="5300"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200">
                          <a:solidFill>
                            <a:schemeClr val="lt1"/>
                          </a:solidFill>
                        </a:rPr>
                        <a:t>1. User interacts with the chatbot and asks a question with a misspelling (e.g., "Whats a PE ratio?").</a:t>
                      </a:r>
                      <a:endParaRPr sz="1200">
                        <a:solidFill>
                          <a:schemeClr val="lt1"/>
                        </a:solidFill>
                      </a:endParaRPr>
                    </a:p>
                  </a:txBody>
                  <a:tcPr marL="28575" marR="28575" marT="19050" marB="19050" anchor="ctr">
                    <a:lnL w="5300" cap="flat" cmpd="sng">
                      <a:solidFill>
                        <a:srgbClr val="CCCCCC"/>
                      </a:solidFill>
                      <a:prstDash val="solid"/>
                      <a:round/>
                      <a:headEnd type="none" w="sm" len="sm"/>
                      <a:tailEnd type="none" w="sm" len="sm"/>
                    </a:lnL>
                    <a:lnR w="5300" cap="flat" cmpd="sng">
                      <a:solidFill>
                        <a:srgbClr val="CCCCCC"/>
                      </a:solidFill>
                      <a:prstDash val="solid"/>
                      <a:round/>
                      <a:headEnd type="none" w="sm" len="sm"/>
                      <a:tailEnd type="none" w="sm" len="sm"/>
                    </a:lnR>
                    <a:lnT w="5300" cap="flat" cmpd="sng">
                      <a:solidFill>
                        <a:srgbClr val="CCCCCC"/>
                      </a:solidFill>
                      <a:prstDash val="solid"/>
                      <a:round/>
                      <a:headEnd type="none" w="sm" len="sm"/>
                      <a:tailEnd type="none" w="sm" len="sm"/>
                    </a:lnT>
                    <a:lnB w="5300"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200">
                          <a:solidFill>
                            <a:schemeClr val="lt1"/>
                          </a:solidFill>
                        </a:rPr>
                        <a:t>The chatbot recognizes the misspelling, corrects it internally (e.g., P/E Ratio), and provides a clear definition of the intended term.</a:t>
                      </a:r>
                      <a:endParaRPr sz="1200">
                        <a:solidFill>
                          <a:schemeClr val="lt1"/>
                        </a:solidFill>
                      </a:endParaRPr>
                    </a:p>
                  </a:txBody>
                  <a:tcPr marL="28575" marR="28575" marT="19050" marB="19050" anchor="ctr">
                    <a:lnL w="5300" cap="flat" cmpd="sng">
                      <a:solidFill>
                        <a:srgbClr val="CCCCCC"/>
                      </a:solidFill>
                      <a:prstDash val="solid"/>
                      <a:round/>
                      <a:headEnd type="none" w="sm" len="sm"/>
                      <a:tailEnd type="none" w="sm" len="sm"/>
                    </a:lnL>
                    <a:lnR w="5300" cap="flat" cmpd="sng">
                      <a:solidFill>
                        <a:srgbClr val="CCCCCC"/>
                      </a:solidFill>
                      <a:prstDash val="solid"/>
                      <a:round/>
                      <a:headEnd type="none" w="sm" len="sm"/>
                      <a:tailEnd type="none" w="sm" len="sm"/>
                    </a:lnR>
                    <a:lnT w="5300" cap="flat" cmpd="sng">
                      <a:solidFill>
                        <a:srgbClr val="CCCCCC"/>
                      </a:solidFill>
                      <a:prstDash val="solid"/>
                      <a:round/>
                      <a:headEnd type="none" w="sm" len="sm"/>
                      <a:tailEnd type="none" w="sm" len="sm"/>
                    </a:lnT>
                    <a:lnB w="5300"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200">
                          <a:solidFill>
                            <a:schemeClr val="lt1"/>
                          </a:solidFill>
                        </a:rPr>
                        <a:t>The chatbot recognizes the misspelling, corrects it, and delivers the expected definition.</a:t>
                      </a:r>
                      <a:endParaRPr sz="1200">
                        <a:solidFill>
                          <a:schemeClr val="lt1"/>
                        </a:solidFill>
                      </a:endParaRPr>
                    </a:p>
                  </a:txBody>
                  <a:tcPr marL="28575" marR="28575" marT="19050" marB="19050" anchor="ctr">
                    <a:lnL w="5300" cap="flat" cmpd="sng">
                      <a:solidFill>
                        <a:srgbClr val="CCCCCC"/>
                      </a:solidFill>
                      <a:prstDash val="solid"/>
                      <a:round/>
                      <a:headEnd type="none" w="sm" len="sm"/>
                      <a:tailEnd type="none" w="sm" len="sm"/>
                    </a:lnL>
                    <a:lnR w="5300" cap="flat" cmpd="sng">
                      <a:solidFill>
                        <a:srgbClr val="CCCCCC"/>
                      </a:solidFill>
                      <a:prstDash val="solid"/>
                      <a:round/>
                      <a:headEnd type="none" w="sm" len="sm"/>
                      <a:tailEnd type="none" w="sm" len="sm"/>
                    </a:lnR>
                    <a:lnT w="5300" cap="flat" cmpd="sng">
                      <a:solidFill>
                        <a:srgbClr val="CCCCCC"/>
                      </a:solidFill>
                      <a:prstDash val="solid"/>
                      <a:round/>
                      <a:headEnd type="none" w="sm" len="sm"/>
                      <a:tailEnd type="none" w="sm" len="sm"/>
                    </a:lnT>
                    <a:lnB w="5300"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200" b="1">
                          <a:solidFill>
                            <a:schemeClr val="dk1"/>
                          </a:solidFill>
                          <a:highlight>
                            <a:schemeClr val="accent2"/>
                          </a:highlight>
                        </a:rPr>
                        <a:t>Pass</a:t>
                      </a:r>
                      <a:endParaRPr sz="1200" b="1">
                        <a:solidFill>
                          <a:schemeClr val="dk1"/>
                        </a:solidFill>
                        <a:highlight>
                          <a:schemeClr val="accent2"/>
                        </a:highlight>
                      </a:endParaRPr>
                    </a:p>
                  </a:txBody>
                  <a:tcPr marL="28575" marR="28575" marT="19050" marB="19050" anchor="ctr">
                    <a:lnL w="5300" cap="flat" cmpd="sng">
                      <a:solidFill>
                        <a:srgbClr val="CCCCCC"/>
                      </a:solidFill>
                      <a:prstDash val="solid"/>
                      <a:round/>
                      <a:headEnd type="none" w="sm" len="sm"/>
                      <a:tailEnd type="none" w="sm" len="sm"/>
                    </a:lnL>
                    <a:lnR w="5300" cap="flat" cmpd="sng">
                      <a:solidFill>
                        <a:srgbClr val="CCCCCC"/>
                      </a:solidFill>
                      <a:prstDash val="solid"/>
                      <a:round/>
                      <a:headEnd type="none" w="sm" len="sm"/>
                      <a:tailEnd type="none" w="sm" len="sm"/>
                    </a:lnR>
                    <a:lnT w="5300" cap="flat" cmpd="sng">
                      <a:solidFill>
                        <a:srgbClr val="CCCCCC"/>
                      </a:solidFill>
                      <a:prstDash val="solid"/>
                      <a:round/>
                      <a:headEnd type="none" w="sm" len="sm"/>
                      <a:tailEnd type="none" w="sm" len="sm"/>
                    </a:lnT>
                    <a:lnB w="5300" cap="flat" cmpd="sng">
                      <a:solidFill>
                        <a:srgbClr val="CCCCCC"/>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bg>
      <p:bgPr>
        <a:solidFill>
          <a:schemeClr val="dk1"/>
        </a:solidFill>
        <a:effectLst/>
      </p:bgPr>
    </p:bg>
    <p:spTree>
      <p:nvGrpSpPr>
        <p:cNvPr id="1" name="Shape 209"/>
        <p:cNvGrpSpPr/>
        <p:nvPr/>
      </p:nvGrpSpPr>
      <p:grpSpPr>
        <a:xfrm>
          <a:off x="0" y="0"/>
          <a:ext cx="0" cy="0"/>
          <a:chOff x="0" y="0"/>
          <a:chExt cx="0" cy="0"/>
        </a:xfrm>
      </p:grpSpPr>
      <p:sp>
        <p:nvSpPr>
          <p:cNvPr id="210" name="Google Shape;210;p20"/>
          <p:cNvSpPr txBox="1">
            <a:spLocks noGrp="1"/>
          </p:cNvSpPr>
          <p:nvPr>
            <p:ph type="title"/>
          </p:nvPr>
        </p:nvSpPr>
        <p:spPr>
          <a:xfrm>
            <a:off x="1382949" y="404036"/>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000"/>
              <a:buFont typeface="Twentieth Century"/>
              <a:buNone/>
            </a:pPr>
            <a:r>
              <a:rPr lang="en-US" sz="4000" b="1">
                <a:latin typeface="Twentieth Century"/>
                <a:ea typeface="Twentieth Century"/>
                <a:cs typeface="Twentieth Century"/>
                <a:sym typeface="Twentieth Century"/>
              </a:rPr>
              <a:t>IMPROVEMENTS FROM FEEDBACK</a:t>
            </a:r>
            <a:endParaRPr/>
          </a:p>
        </p:txBody>
      </p:sp>
      <p:sp>
        <p:nvSpPr>
          <p:cNvPr id="211" name="Google Shape;211;p20"/>
          <p:cNvSpPr txBox="1">
            <a:spLocks noGrp="1"/>
          </p:cNvSpPr>
          <p:nvPr>
            <p:ph type="body" idx="1"/>
          </p:nvPr>
        </p:nvSpPr>
        <p:spPr>
          <a:xfrm>
            <a:off x="1460779" y="1552950"/>
            <a:ext cx="10437900" cy="4688700"/>
          </a:xfrm>
          <a:prstGeom prst="rect">
            <a:avLst/>
          </a:prstGeom>
          <a:noFill/>
          <a:ln>
            <a:noFill/>
          </a:ln>
        </p:spPr>
        <p:txBody>
          <a:bodyPr spcFirstLastPara="1" wrap="square" lIns="91425" tIns="45700" rIns="91425" bIns="45700" anchor="t" anchorCtr="0">
            <a:normAutofit fontScale="92500"/>
          </a:bodyPr>
          <a:lstStyle/>
          <a:p>
            <a:pPr marL="457200" lvl="0" indent="-342900" algn="l" rtl="0">
              <a:lnSpc>
                <a:spcPct val="150000"/>
              </a:lnSpc>
              <a:spcBef>
                <a:spcPts val="1000"/>
              </a:spcBef>
              <a:spcAft>
                <a:spcPts val="0"/>
              </a:spcAft>
              <a:buSzPts val="1800"/>
              <a:buAutoNum type="arabicPeriod" startAt="9"/>
            </a:pPr>
            <a:r>
              <a:rPr lang="en-US"/>
              <a:t>Revamped Test cases page (looked ugly prev)</a:t>
            </a:r>
            <a:endParaRPr/>
          </a:p>
          <a:p>
            <a:pPr marL="457200" lvl="0" indent="-342900" algn="l" rtl="0">
              <a:lnSpc>
                <a:spcPct val="150000"/>
              </a:lnSpc>
              <a:spcBef>
                <a:spcPts val="0"/>
              </a:spcBef>
              <a:spcAft>
                <a:spcPts val="0"/>
              </a:spcAft>
              <a:buSzPts val="1800"/>
              <a:buAutoNum type="arabicPeriod" startAt="9"/>
            </a:pPr>
            <a:r>
              <a:rPr lang="en-US"/>
              <a:t>Added completion status</a:t>
            </a:r>
            <a:endParaRPr/>
          </a:p>
          <a:p>
            <a:pPr marL="457200" lvl="0" indent="-342900" algn="l" rtl="0">
              <a:lnSpc>
                <a:spcPct val="150000"/>
              </a:lnSpc>
              <a:spcBef>
                <a:spcPts val="0"/>
              </a:spcBef>
              <a:spcAft>
                <a:spcPts val="0"/>
              </a:spcAft>
              <a:buSzPts val="1800"/>
              <a:buAutoNum type="arabicPeriod" startAt="9"/>
            </a:pPr>
            <a:r>
              <a:rPr lang="en-US"/>
              <a:t>Fixed calculation for story point completion(extra 5 points last time)</a:t>
            </a:r>
            <a:endParaRPr/>
          </a:p>
          <a:p>
            <a:pPr marL="457200" lvl="0" indent="-342900" algn="l" rtl="0">
              <a:lnSpc>
                <a:spcPct val="150000"/>
              </a:lnSpc>
              <a:spcBef>
                <a:spcPts val="0"/>
              </a:spcBef>
              <a:spcAft>
                <a:spcPts val="0"/>
              </a:spcAft>
              <a:buSzPts val="1800"/>
              <a:buAutoNum type="arabicPeriod" startAt="9"/>
            </a:pPr>
            <a:r>
              <a:rPr lang="en-US"/>
              <a:t>Added Average velocity (Missing last time)</a:t>
            </a:r>
            <a:endParaRPr/>
          </a:p>
          <a:p>
            <a:pPr marL="457200" lvl="0" indent="-342900" algn="l" rtl="0">
              <a:lnSpc>
                <a:spcPct val="150000"/>
              </a:lnSpc>
              <a:spcBef>
                <a:spcPts val="0"/>
              </a:spcBef>
              <a:spcAft>
                <a:spcPts val="0"/>
              </a:spcAft>
              <a:buSzPts val="1800"/>
              <a:buAutoNum type="arabicPeriod" startAt="9"/>
            </a:pPr>
            <a:r>
              <a:rPr lang="en-US"/>
              <a:t>Multiple Burndown charts</a:t>
            </a:r>
            <a:endParaRPr/>
          </a:p>
          <a:p>
            <a:pPr marL="457200" lvl="0" indent="-342900" algn="l" rtl="0">
              <a:lnSpc>
                <a:spcPct val="150000"/>
              </a:lnSpc>
              <a:spcBef>
                <a:spcPts val="0"/>
              </a:spcBef>
              <a:spcAft>
                <a:spcPts val="0"/>
              </a:spcAft>
              <a:buSzPts val="1800"/>
              <a:buAutoNum type="arabicPeriod" startAt="9"/>
            </a:pPr>
            <a:r>
              <a:rPr lang="en-US"/>
              <a:t>Prevented Text Chopping</a:t>
            </a:r>
            <a:endParaRPr/>
          </a:p>
          <a:p>
            <a:pPr marL="457200" lvl="0" indent="-342900" algn="l" rtl="0">
              <a:lnSpc>
                <a:spcPct val="150000"/>
              </a:lnSpc>
              <a:spcBef>
                <a:spcPts val="0"/>
              </a:spcBef>
              <a:spcAft>
                <a:spcPts val="0"/>
              </a:spcAft>
              <a:buSzPts val="1800"/>
              <a:buAutoNum type="arabicPeriod" startAt="9"/>
            </a:pPr>
            <a:r>
              <a:rPr lang="en-US"/>
              <a:t>Only used User Story as the title</a:t>
            </a:r>
            <a:endParaRPr/>
          </a:p>
        </p:txBody>
      </p:sp>
      <p:sp>
        <p:nvSpPr>
          <p:cNvPr id="212" name="Google Shape;212;p20"/>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5</a:t>
            </a:fld>
            <a:endParaRPr/>
          </a:p>
        </p:txBody>
      </p:sp>
      <p:sp>
        <p:nvSpPr>
          <p:cNvPr id="213" name="Google Shape;213;p20"/>
          <p:cNvSpPr/>
          <p:nvPr/>
        </p:nvSpPr>
        <p:spPr>
          <a:xfrm>
            <a:off x="651751" y="674734"/>
            <a:ext cx="45600" cy="5327100"/>
          </a:xfrm>
          <a:prstGeom prst="rect">
            <a:avLst/>
          </a:prstGeom>
          <a:solidFill>
            <a:schemeClr val="accent6"/>
          </a:solidFill>
          <a:ln w="12700" cap="flat" cmpd="sng">
            <a:solidFill>
              <a:srgbClr val="593B1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bg>
      <p:bgPr>
        <a:solidFill>
          <a:schemeClr val="dk1"/>
        </a:solidFill>
        <a:effectLst/>
      </p:bgPr>
    </p:bg>
    <p:spTree>
      <p:nvGrpSpPr>
        <p:cNvPr id="1" name="Shape 637"/>
        <p:cNvGrpSpPr/>
        <p:nvPr/>
      </p:nvGrpSpPr>
      <p:grpSpPr>
        <a:xfrm>
          <a:off x="0" y="0"/>
          <a:ext cx="0" cy="0"/>
          <a:chOff x="0" y="0"/>
          <a:chExt cx="0" cy="0"/>
        </a:xfrm>
      </p:grpSpPr>
      <p:sp>
        <p:nvSpPr>
          <p:cNvPr id="638" name="Google Shape;638;p65"/>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50</a:t>
            </a:fld>
            <a:endParaRPr/>
          </a:p>
        </p:txBody>
      </p:sp>
      <p:sp>
        <p:nvSpPr>
          <p:cNvPr id="639" name="Google Shape;639;p65"/>
          <p:cNvSpPr/>
          <p:nvPr/>
        </p:nvSpPr>
        <p:spPr>
          <a:xfrm>
            <a:off x="651751" y="674734"/>
            <a:ext cx="45600" cy="5327100"/>
          </a:xfrm>
          <a:prstGeom prst="rect">
            <a:avLst/>
          </a:prstGeom>
          <a:noFill/>
          <a:ln w="12700" cap="flat" cmpd="sng">
            <a:solidFill>
              <a:srgbClr val="593B1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b="0" i="0" u="none" strike="noStrike" cap="none">
              <a:solidFill>
                <a:schemeClr val="lt1"/>
              </a:solidFill>
              <a:latin typeface="Calibri"/>
              <a:ea typeface="Calibri"/>
              <a:cs typeface="Calibri"/>
              <a:sym typeface="Calibri"/>
            </a:endParaRPr>
          </a:p>
        </p:txBody>
      </p:sp>
      <p:sp>
        <p:nvSpPr>
          <p:cNvPr id="640" name="Google Shape;640;p65"/>
          <p:cNvSpPr txBox="1">
            <a:spLocks noGrp="1"/>
          </p:cNvSpPr>
          <p:nvPr>
            <p:ph type="title"/>
          </p:nvPr>
        </p:nvSpPr>
        <p:spPr>
          <a:xfrm>
            <a:off x="841270" y="146550"/>
            <a:ext cx="4740300" cy="10260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000"/>
              <a:buFont typeface="Twentieth Century"/>
              <a:buNone/>
            </a:pPr>
            <a:r>
              <a:rPr lang="en-US" sz="4000" b="1">
                <a:latin typeface="Twentieth Century"/>
                <a:ea typeface="Twentieth Century"/>
                <a:cs typeface="Twentieth Century"/>
                <a:sym typeface="Twentieth Century"/>
              </a:rPr>
              <a:t>TEST CASES - Sprint 4</a:t>
            </a:r>
            <a:endParaRPr/>
          </a:p>
        </p:txBody>
      </p:sp>
      <p:graphicFrame>
        <p:nvGraphicFramePr>
          <p:cNvPr id="641" name="Google Shape;641;p65"/>
          <p:cNvGraphicFramePr/>
          <p:nvPr/>
        </p:nvGraphicFramePr>
        <p:xfrm>
          <a:off x="841300" y="1291675"/>
          <a:ext cx="3000000" cy="3000000"/>
        </p:xfrm>
        <a:graphic>
          <a:graphicData uri="http://schemas.openxmlformats.org/drawingml/2006/table">
            <a:tbl>
              <a:tblPr>
                <a:noFill/>
                <a:tableStyleId>{4D0356BB-5A3B-481F-80C4-0DB4944693F5}</a:tableStyleId>
              </a:tblPr>
              <a:tblGrid>
                <a:gridCol w="926525">
                  <a:extLst>
                    <a:ext uri="{9D8B030D-6E8A-4147-A177-3AD203B41FA5}">
                      <a16:colId xmlns:a16="http://schemas.microsoft.com/office/drawing/2014/main" val="20000"/>
                    </a:ext>
                  </a:extLst>
                </a:gridCol>
                <a:gridCol w="801375">
                  <a:extLst>
                    <a:ext uri="{9D8B030D-6E8A-4147-A177-3AD203B41FA5}">
                      <a16:colId xmlns:a16="http://schemas.microsoft.com/office/drawing/2014/main" val="20001"/>
                    </a:ext>
                  </a:extLst>
                </a:gridCol>
                <a:gridCol w="2971350">
                  <a:extLst>
                    <a:ext uri="{9D8B030D-6E8A-4147-A177-3AD203B41FA5}">
                      <a16:colId xmlns:a16="http://schemas.microsoft.com/office/drawing/2014/main" val="20002"/>
                    </a:ext>
                  </a:extLst>
                </a:gridCol>
                <a:gridCol w="1566425">
                  <a:extLst>
                    <a:ext uri="{9D8B030D-6E8A-4147-A177-3AD203B41FA5}">
                      <a16:colId xmlns:a16="http://schemas.microsoft.com/office/drawing/2014/main" val="20003"/>
                    </a:ext>
                  </a:extLst>
                </a:gridCol>
                <a:gridCol w="1566425">
                  <a:extLst>
                    <a:ext uri="{9D8B030D-6E8A-4147-A177-3AD203B41FA5}">
                      <a16:colId xmlns:a16="http://schemas.microsoft.com/office/drawing/2014/main" val="20004"/>
                    </a:ext>
                  </a:extLst>
                </a:gridCol>
                <a:gridCol w="1566425">
                  <a:extLst>
                    <a:ext uri="{9D8B030D-6E8A-4147-A177-3AD203B41FA5}">
                      <a16:colId xmlns:a16="http://schemas.microsoft.com/office/drawing/2014/main" val="20005"/>
                    </a:ext>
                  </a:extLst>
                </a:gridCol>
                <a:gridCol w="1566425">
                  <a:extLst>
                    <a:ext uri="{9D8B030D-6E8A-4147-A177-3AD203B41FA5}">
                      <a16:colId xmlns:a16="http://schemas.microsoft.com/office/drawing/2014/main" val="20006"/>
                    </a:ext>
                  </a:extLst>
                </a:gridCol>
              </a:tblGrid>
              <a:tr h="359800">
                <a:tc>
                  <a:txBody>
                    <a:bodyPr/>
                    <a:lstStyle/>
                    <a:p>
                      <a:pPr marL="0" lvl="0" indent="0" algn="ctr" rtl="0">
                        <a:lnSpc>
                          <a:spcPct val="115000"/>
                        </a:lnSpc>
                        <a:spcBef>
                          <a:spcPts val="0"/>
                        </a:spcBef>
                        <a:spcAft>
                          <a:spcPts val="0"/>
                        </a:spcAft>
                        <a:buNone/>
                      </a:pPr>
                      <a:r>
                        <a:rPr lang="en-US" sz="1200" b="1">
                          <a:solidFill>
                            <a:schemeClr val="lt1"/>
                          </a:solidFill>
                        </a:rPr>
                        <a:t>Test Case ID</a:t>
                      </a:r>
                      <a:endParaRPr sz="1200" b="1">
                        <a:solidFill>
                          <a:schemeClr val="lt1"/>
                        </a:solidFill>
                      </a:endParaRPr>
                    </a:p>
                  </a:txBody>
                  <a:tcPr marL="28575" marR="28575" marT="19050" marB="19050" anchor="ctr">
                    <a:lnL w="5300" cap="flat" cmpd="sng">
                      <a:solidFill>
                        <a:srgbClr val="CCCCCC"/>
                      </a:solidFill>
                      <a:prstDash val="solid"/>
                      <a:round/>
                      <a:headEnd type="none" w="sm" len="sm"/>
                      <a:tailEnd type="none" w="sm" len="sm"/>
                    </a:lnL>
                    <a:lnR w="5300" cap="flat" cmpd="sng">
                      <a:solidFill>
                        <a:srgbClr val="CCCCCC"/>
                      </a:solidFill>
                      <a:prstDash val="solid"/>
                      <a:round/>
                      <a:headEnd type="none" w="sm" len="sm"/>
                      <a:tailEnd type="none" w="sm" len="sm"/>
                    </a:lnR>
                    <a:lnT w="5300" cap="flat" cmpd="sng">
                      <a:solidFill>
                        <a:srgbClr val="CCCCCC"/>
                      </a:solidFill>
                      <a:prstDash val="solid"/>
                      <a:round/>
                      <a:headEnd type="none" w="sm" len="sm"/>
                      <a:tailEnd type="none" w="sm" len="sm"/>
                    </a:lnT>
                    <a:lnB w="5300" cap="flat" cmpd="sng">
                      <a:solidFill>
                        <a:srgbClr val="CCCCCC"/>
                      </a:solidFill>
                      <a:prstDash val="solid"/>
                      <a:round/>
                      <a:headEnd type="none" w="sm" len="sm"/>
                      <a:tailEnd type="none" w="sm" len="sm"/>
                    </a:lnB>
                    <a:solidFill>
                      <a:schemeClr val="accent3"/>
                    </a:solidFill>
                  </a:tcPr>
                </a:tc>
                <a:tc>
                  <a:txBody>
                    <a:bodyPr/>
                    <a:lstStyle/>
                    <a:p>
                      <a:pPr marL="0" lvl="0" indent="0" algn="ctr" rtl="0">
                        <a:lnSpc>
                          <a:spcPct val="115000"/>
                        </a:lnSpc>
                        <a:spcBef>
                          <a:spcPts val="0"/>
                        </a:spcBef>
                        <a:spcAft>
                          <a:spcPts val="0"/>
                        </a:spcAft>
                        <a:buNone/>
                      </a:pPr>
                      <a:r>
                        <a:rPr lang="en-US" sz="1200" b="1">
                          <a:solidFill>
                            <a:schemeClr val="lt1"/>
                          </a:solidFill>
                        </a:rPr>
                        <a:t>User Story ID</a:t>
                      </a:r>
                      <a:endParaRPr sz="1200" b="1">
                        <a:solidFill>
                          <a:schemeClr val="lt1"/>
                        </a:solidFill>
                      </a:endParaRPr>
                    </a:p>
                  </a:txBody>
                  <a:tcPr marL="28575" marR="28575" marT="19050" marB="19050" anchor="ctr">
                    <a:lnL w="5300" cap="flat" cmpd="sng">
                      <a:solidFill>
                        <a:srgbClr val="CCCCCC"/>
                      </a:solidFill>
                      <a:prstDash val="solid"/>
                      <a:round/>
                      <a:headEnd type="none" w="sm" len="sm"/>
                      <a:tailEnd type="none" w="sm" len="sm"/>
                    </a:lnL>
                    <a:lnR w="5300" cap="flat" cmpd="sng">
                      <a:solidFill>
                        <a:srgbClr val="CCCCCC"/>
                      </a:solidFill>
                      <a:prstDash val="solid"/>
                      <a:round/>
                      <a:headEnd type="none" w="sm" len="sm"/>
                      <a:tailEnd type="none" w="sm" len="sm"/>
                    </a:lnR>
                    <a:lnT w="5300" cap="flat" cmpd="sng">
                      <a:solidFill>
                        <a:srgbClr val="CCCCCC"/>
                      </a:solidFill>
                      <a:prstDash val="solid"/>
                      <a:round/>
                      <a:headEnd type="none" w="sm" len="sm"/>
                      <a:tailEnd type="none" w="sm" len="sm"/>
                    </a:lnT>
                    <a:lnB w="5300" cap="flat" cmpd="sng">
                      <a:solidFill>
                        <a:srgbClr val="CCCCCC"/>
                      </a:solidFill>
                      <a:prstDash val="solid"/>
                      <a:round/>
                      <a:headEnd type="none" w="sm" len="sm"/>
                      <a:tailEnd type="none" w="sm" len="sm"/>
                    </a:lnB>
                    <a:solidFill>
                      <a:schemeClr val="accent3"/>
                    </a:solidFill>
                  </a:tcPr>
                </a:tc>
                <a:tc>
                  <a:txBody>
                    <a:bodyPr/>
                    <a:lstStyle/>
                    <a:p>
                      <a:pPr marL="0" lvl="0" indent="0" algn="ctr" rtl="0">
                        <a:lnSpc>
                          <a:spcPct val="115000"/>
                        </a:lnSpc>
                        <a:spcBef>
                          <a:spcPts val="0"/>
                        </a:spcBef>
                        <a:spcAft>
                          <a:spcPts val="0"/>
                        </a:spcAft>
                        <a:buNone/>
                      </a:pPr>
                      <a:r>
                        <a:rPr lang="en-US" sz="1200" b="1">
                          <a:solidFill>
                            <a:schemeClr val="lt1"/>
                          </a:solidFill>
                        </a:rPr>
                        <a:t>Description</a:t>
                      </a:r>
                      <a:endParaRPr sz="1200" b="1">
                        <a:solidFill>
                          <a:schemeClr val="lt1"/>
                        </a:solidFill>
                      </a:endParaRPr>
                    </a:p>
                  </a:txBody>
                  <a:tcPr marL="28575" marR="28575" marT="19050" marB="19050" anchor="ctr">
                    <a:lnL w="5300" cap="flat" cmpd="sng">
                      <a:solidFill>
                        <a:srgbClr val="CCCCCC"/>
                      </a:solidFill>
                      <a:prstDash val="solid"/>
                      <a:round/>
                      <a:headEnd type="none" w="sm" len="sm"/>
                      <a:tailEnd type="none" w="sm" len="sm"/>
                    </a:lnL>
                    <a:lnR w="5300" cap="flat" cmpd="sng">
                      <a:solidFill>
                        <a:srgbClr val="CCCCCC"/>
                      </a:solidFill>
                      <a:prstDash val="solid"/>
                      <a:round/>
                      <a:headEnd type="none" w="sm" len="sm"/>
                      <a:tailEnd type="none" w="sm" len="sm"/>
                    </a:lnR>
                    <a:lnT w="5300" cap="flat" cmpd="sng">
                      <a:solidFill>
                        <a:srgbClr val="CCCCCC"/>
                      </a:solidFill>
                      <a:prstDash val="solid"/>
                      <a:round/>
                      <a:headEnd type="none" w="sm" len="sm"/>
                      <a:tailEnd type="none" w="sm" len="sm"/>
                    </a:lnT>
                    <a:lnB w="5300" cap="flat" cmpd="sng">
                      <a:solidFill>
                        <a:srgbClr val="CCCCCC"/>
                      </a:solidFill>
                      <a:prstDash val="solid"/>
                      <a:round/>
                      <a:headEnd type="none" w="sm" len="sm"/>
                      <a:tailEnd type="none" w="sm" len="sm"/>
                    </a:lnB>
                    <a:solidFill>
                      <a:schemeClr val="accent3"/>
                    </a:solidFill>
                  </a:tcPr>
                </a:tc>
                <a:tc>
                  <a:txBody>
                    <a:bodyPr/>
                    <a:lstStyle/>
                    <a:p>
                      <a:pPr marL="0" lvl="0" indent="0" algn="ctr" rtl="0">
                        <a:lnSpc>
                          <a:spcPct val="115000"/>
                        </a:lnSpc>
                        <a:spcBef>
                          <a:spcPts val="0"/>
                        </a:spcBef>
                        <a:spcAft>
                          <a:spcPts val="0"/>
                        </a:spcAft>
                        <a:buNone/>
                      </a:pPr>
                      <a:r>
                        <a:rPr lang="en-US" sz="1200" b="1">
                          <a:solidFill>
                            <a:schemeClr val="lt1"/>
                          </a:solidFill>
                        </a:rPr>
                        <a:t>Test Steps</a:t>
                      </a:r>
                      <a:endParaRPr sz="1200" b="1">
                        <a:solidFill>
                          <a:schemeClr val="lt1"/>
                        </a:solidFill>
                      </a:endParaRPr>
                    </a:p>
                  </a:txBody>
                  <a:tcPr marL="28575" marR="28575" marT="19050" marB="19050" anchor="ctr">
                    <a:lnL w="5300" cap="flat" cmpd="sng">
                      <a:solidFill>
                        <a:srgbClr val="CCCCCC"/>
                      </a:solidFill>
                      <a:prstDash val="solid"/>
                      <a:round/>
                      <a:headEnd type="none" w="sm" len="sm"/>
                      <a:tailEnd type="none" w="sm" len="sm"/>
                    </a:lnL>
                    <a:lnR w="5300" cap="flat" cmpd="sng">
                      <a:solidFill>
                        <a:srgbClr val="CCCCCC"/>
                      </a:solidFill>
                      <a:prstDash val="solid"/>
                      <a:round/>
                      <a:headEnd type="none" w="sm" len="sm"/>
                      <a:tailEnd type="none" w="sm" len="sm"/>
                    </a:lnR>
                    <a:lnT w="5300" cap="flat" cmpd="sng">
                      <a:solidFill>
                        <a:srgbClr val="CCCCCC"/>
                      </a:solidFill>
                      <a:prstDash val="solid"/>
                      <a:round/>
                      <a:headEnd type="none" w="sm" len="sm"/>
                      <a:tailEnd type="none" w="sm" len="sm"/>
                    </a:lnT>
                    <a:lnB w="5300" cap="flat" cmpd="sng">
                      <a:solidFill>
                        <a:srgbClr val="CCCCCC"/>
                      </a:solidFill>
                      <a:prstDash val="solid"/>
                      <a:round/>
                      <a:headEnd type="none" w="sm" len="sm"/>
                      <a:tailEnd type="none" w="sm" len="sm"/>
                    </a:lnB>
                    <a:solidFill>
                      <a:schemeClr val="accent3"/>
                    </a:solidFill>
                  </a:tcPr>
                </a:tc>
                <a:tc>
                  <a:txBody>
                    <a:bodyPr/>
                    <a:lstStyle/>
                    <a:p>
                      <a:pPr marL="0" lvl="0" indent="0" algn="ctr" rtl="0">
                        <a:lnSpc>
                          <a:spcPct val="115000"/>
                        </a:lnSpc>
                        <a:spcBef>
                          <a:spcPts val="0"/>
                        </a:spcBef>
                        <a:spcAft>
                          <a:spcPts val="0"/>
                        </a:spcAft>
                        <a:buNone/>
                      </a:pPr>
                      <a:r>
                        <a:rPr lang="en-US" sz="1200" b="1">
                          <a:solidFill>
                            <a:schemeClr val="lt1"/>
                          </a:solidFill>
                        </a:rPr>
                        <a:t>Expected Results</a:t>
                      </a:r>
                      <a:endParaRPr sz="1200" b="1">
                        <a:solidFill>
                          <a:schemeClr val="lt1"/>
                        </a:solidFill>
                      </a:endParaRPr>
                    </a:p>
                  </a:txBody>
                  <a:tcPr marL="28575" marR="28575" marT="19050" marB="19050" anchor="ctr">
                    <a:lnL w="5300" cap="flat" cmpd="sng">
                      <a:solidFill>
                        <a:srgbClr val="CCCCCC"/>
                      </a:solidFill>
                      <a:prstDash val="solid"/>
                      <a:round/>
                      <a:headEnd type="none" w="sm" len="sm"/>
                      <a:tailEnd type="none" w="sm" len="sm"/>
                    </a:lnL>
                    <a:lnR w="5300" cap="flat" cmpd="sng">
                      <a:solidFill>
                        <a:srgbClr val="CCCCCC"/>
                      </a:solidFill>
                      <a:prstDash val="solid"/>
                      <a:round/>
                      <a:headEnd type="none" w="sm" len="sm"/>
                      <a:tailEnd type="none" w="sm" len="sm"/>
                    </a:lnR>
                    <a:lnT w="5300" cap="flat" cmpd="sng">
                      <a:solidFill>
                        <a:srgbClr val="CCCCCC"/>
                      </a:solidFill>
                      <a:prstDash val="solid"/>
                      <a:round/>
                      <a:headEnd type="none" w="sm" len="sm"/>
                      <a:tailEnd type="none" w="sm" len="sm"/>
                    </a:lnT>
                    <a:lnB w="5300" cap="flat" cmpd="sng">
                      <a:solidFill>
                        <a:srgbClr val="CCCCCC"/>
                      </a:solidFill>
                      <a:prstDash val="solid"/>
                      <a:round/>
                      <a:headEnd type="none" w="sm" len="sm"/>
                      <a:tailEnd type="none" w="sm" len="sm"/>
                    </a:lnB>
                    <a:solidFill>
                      <a:schemeClr val="accent3"/>
                    </a:solidFill>
                  </a:tcPr>
                </a:tc>
                <a:tc>
                  <a:txBody>
                    <a:bodyPr/>
                    <a:lstStyle/>
                    <a:p>
                      <a:pPr marL="0" lvl="0" indent="0" algn="ctr" rtl="0">
                        <a:lnSpc>
                          <a:spcPct val="115000"/>
                        </a:lnSpc>
                        <a:spcBef>
                          <a:spcPts val="0"/>
                        </a:spcBef>
                        <a:spcAft>
                          <a:spcPts val="0"/>
                        </a:spcAft>
                        <a:buNone/>
                      </a:pPr>
                      <a:r>
                        <a:rPr lang="en-US" sz="1200" b="1">
                          <a:solidFill>
                            <a:schemeClr val="lt1"/>
                          </a:solidFill>
                        </a:rPr>
                        <a:t>Actual Results</a:t>
                      </a:r>
                      <a:endParaRPr sz="1200" b="1">
                        <a:solidFill>
                          <a:schemeClr val="lt1"/>
                        </a:solidFill>
                      </a:endParaRPr>
                    </a:p>
                  </a:txBody>
                  <a:tcPr marL="28575" marR="28575" marT="19050" marB="19050" anchor="ctr">
                    <a:lnL w="5300" cap="flat" cmpd="sng">
                      <a:solidFill>
                        <a:srgbClr val="CCCCCC"/>
                      </a:solidFill>
                      <a:prstDash val="solid"/>
                      <a:round/>
                      <a:headEnd type="none" w="sm" len="sm"/>
                      <a:tailEnd type="none" w="sm" len="sm"/>
                    </a:lnL>
                    <a:lnR w="5300" cap="flat" cmpd="sng">
                      <a:solidFill>
                        <a:srgbClr val="CCCCCC"/>
                      </a:solidFill>
                      <a:prstDash val="solid"/>
                      <a:round/>
                      <a:headEnd type="none" w="sm" len="sm"/>
                      <a:tailEnd type="none" w="sm" len="sm"/>
                    </a:lnR>
                    <a:lnT w="5300" cap="flat" cmpd="sng">
                      <a:solidFill>
                        <a:srgbClr val="CCCCCC"/>
                      </a:solidFill>
                      <a:prstDash val="solid"/>
                      <a:round/>
                      <a:headEnd type="none" w="sm" len="sm"/>
                      <a:tailEnd type="none" w="sm" len="sm"/>
                    </a:lnT>
                    <a:lnB w="5300" cap="flat" cmpd="sng">
                      <a:solidFill>
                        <a:srgbClr val="CCCCCC"/>
                      </a:solidFill>
                      <a:prstDash val="solid"/>
                      <a:round/>
                      <a:headEnd type="none" w="sm" len="sm"/>
                      <a:tailEnd type="none" w="sm" len="sm"/>
                    </a:lnB>
                    <a:solidFill>
                      <a:schemeClr val="accent3"/>
                    </a:solidFill>
                  </a:tcPr>
                </a:tc>
                <a:tc>
                  <a:txBody>
                    <a:bodyPr/>
                    <a:lstStyle/>
                    <a:p>
                      <a:pPr marL="0" lvl="0" indent="0" algn="ctr" rtl="0">
                        <a:lnSpc>
                          <a:spcPct val="115000"/>
                        </a:lnSpc>
                        <a:spcBef>
                          <a:spcPts val="0"/>
                        </a:spcBef>
                        <a:spcAft>
                          <a:spcPts val="0"/>
                        </a:spcAft>
                        <a:buNone/>
                      </a:pPr>
                      <a:r>
                        <a:rPr lang="en-US" sz="1200" b="1">
                          <a:solidFill>
                            <a:schemeClr val="lt1"/>
                          </a:solidFill>
                        </a:rPr>
                        <a:t>Status</a:t>
                      </a:r>
                      <a:endParaRPr sz="1200" b="1">
                        <a:solidFill>
                          <a:schemeClr val="lt1"/>
                        </a:solidFill>
                      </a:endParaRPr>
                    </a:p>
                  </a:txBody>
                  <a:tcPr marL="28575" marR="28575" marT="19050" marB="19050" anchor="ctr">
                    <a:lnL w="5300" cap="flat" cmpd="sng">
                      <a:solidFill>
                        <a:srgbClr val="CCCCCC"/>
                      </a:solidFill>
                      <a:prstDash val="solid"/>
                      <a:round/>
                      <a:headEnd type="none" w="sm" len="sm"/>
                      <a:tailEnd type="none" w="sm" len="sm"/>
                    </a:lnL>
                    <a:lnR w="5300" cap="flat" cmpd="sng">
                      <a:solidFill>
                        <a:srgbClr val="CCCCCC"/>
                      </a:solidFill>
                      <a:prstDash val="solid"/>
                      <a:round/>
                      <a:headEnd type="none" w="sm" len="sm"/>
                      <a:tailEnd type="none" w="sm" len="sm"/>
                    </a:lnR>
                    <a:lnT w="5300" cap="flat" cmpd="sng">
                      <a:solidFill>
                        <a:srgbClr val="CCCCCC"/>
                      </a:solidFill>
                      <a:prstDash val="solid"/>
                      <a:round/>
                      <a:headEnd type="none" w="sm" len="sm"/>
                      <a:tailEnd type="none" w="sm" len="sm"/>
                    </a:lnT>
                    <a:lnB w="5300" cap="flat" cmpd="sng">
                      <a:solidFill>
                        <a:srgbClr val="CCCCCC"/>
                      </a:solidFill>
                      <a:prstDash val="solid"/>
                      <a:round/>
                      <a:headEnd type="none" w="sm" len="sm"/>
                      <a:tailEnd type="none" w="sm" len="sm"/>
                    </a:lnB>
                    <a:solidFill>
                      <a:schemeClr val="accent3"/>
                    </a:solidFill>
                  </a:tcPr>
                </a:tc>
                <a:extLst>
                  <a:ext uri="{0D108BD9-81ED-4DB2-BD59-A6C34878D82A}">
                    <a16:rowId xmlns:a16="http://schemas.microsoft.com/office/drawing/2014/main" val="10000"/>
                  </a:ext>
                </a:extLst>
              </a:tr>
              <a:tr h="2183550">
                <a:tc>
                  <a:txBody>
                    <a:bodyPr/>
                    <a:lstStyle/>
                    <a:p>
                      <a:pPr marL="0" lvl="0" indent="0" algn="ctr" rtl="0">
                        <a:lnSpc>
                          <a:spcPct val="115000"/>
                        </a:lnSpc>
                        <a:spcBef>
                          <a:spcPts val="0"/>
                        </a:spcBef>
                        <a:spcAft>
                          <a:spcPts val="0"/>
                        </a:spcAft>
                        <a:buNone/>
                      </a:pPr>
                      <a:r>
                        <a:rPr lang="en-US" sz="1200">
                          <a:solidFill>
                            <a:schemeClr val="lt1"/>
                          </a:solidFill>
                        </a:rPr>
                        <a:t>TCIV-14</a:t>
                      </a:r>
                      <a:endParaRPr sz="1200">
                        <a:solidFill>
                          <a:schemeClr val="lt1"/>
                        </a:solidFill>
                      </a:endParaRPr>
                    </a:p>
                  </a:txBody>
                  <a:tcPr marL="28575" marR="28575" marT="19050" marB="19050" anchor="ctr">
                    <a:lnL w="5300" cap="flat" cmpd="sng">
                      <a:solidFill>
                        <a:srgbClr val="CCCCCC"/>
                      </a:solidFill>
                      <a:prstDash val="solid"/>
                      <a:round/>
                      <a:headEnd type="none" w="sm" len="sm"/>
                      <a:tailEnd type="none" w="sm" len="sm"/>
                    </a:lnL>
                    <a:lnR w="5300" cap="flat" cmpd="sng">
                      <a:solidFill>
                        <a:srgbClr val="CCCCCC"/>
                      </a:solidFill>
                      <a:prstDash val="solid"/>
                      <a:round/>
                      <a:headEnd type="none" w="sm" len="sm"/>
                      <a:tailEnd type="none" w="sm" len="sm"/>
                    </a:lnR>
                    <a:lnT w="5300" cap="flat" cmpd="sng">
                      <a:solidFill>
                        <a:srgbClr val="CCCCCC"/>
                      </a:solidFill>
                      <a:prstDash val="solid"/>
                      <a:round/>
                      <a:headEnd type="none" w="sm" len="sm"/>
                      <a:tailEnd type="none" w="sm" len="sm"/>
                    </a:lnT>
                    <a:lnB w="5300"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200">
                          <a:solidFill>
                            <a:schemeClr val="lt1"/>
                          </a:solidFill>
                        </a:rPr>
                        <a:t>IV14</a:t>
                      </a:r>
                      <a:endParaRPr sz="1200">
                        <a:solidFill>
                          <a:schemeClr val="lt1"/>
                        </a:solidFill>
                      </a:endParaRPr>
                    </a:p>
                  </a:txBody>
                  <a:tcPr marL="28575" marR="28575" marT="19050" marB="19050" anchor="ctr">
                    <a:lnL w="5300" cap="flat" cmpd="sng">
                      <a:solidFill>
                        <a:srgbClr val="CCCCCC"/>
                      </a:solidFill>
                      <a:prstDash val="solid"/>
                      <a:round/>
                      <a:headEnd type="none" w="sm" len="sm"/>
                      <a:tailEnd type="none" w="sm" len="sm"/>
                    </a:lnL>
                    <a:lnR w="5300" cap="flat" cmpd="sng">
                      <a:solidFill>
                        <a:srgbClr val="CCCCCC"/>
                      </a:solidFill>
                      <a:prstDash val="solid"/>
                      <a:round/>
                      <a:headEnd type="none" w="sm" len="sm"/>
                      <a:tailEnd type="none" w="sm" len="sm"/>
                    </a:lnR>
                    <a:lnT w="5300" cap="flat" cmpd="sng">
                      <a:solidFill>
                        <a:srgbClr val="CCCCCC"/>
                      </a:solidFill>
                      <a:prstDash val="solid"/>
                      <a:round/>
                      <a:headEnd type="none" w="sm" len="sm"/>
                      <a:tailEnd type="none" w="sm" len="sm"/>
                    </a:lnT>
                    <a:lnB w="5300"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200">
                          <a:solidFill>
                            <a:schemeClr val="lt1"/>
                          </a:solidFill>
                        </a:rPr>
                        <a:t>User asks the chatbot a question with an open-ended format (e.g., "Is this stock a good buy?"). The chatbot avoids providing financial advice and directs the user to conduct their own research while offering relevant information (e.g., historical performance, analyst ratings).</a:t>
                      </a:r>
                      <a:endParaRPr sz="1200">
                        <a:solidFill>
                          <a:schemeClr val="lt1"/>
                        </a:solidFill>
                      </a:endParaRPr>
                    </a:p>
                  </a:txBody>
                  <a:tcPr marL="28575" marR="28575" marT="19050" marB="19050" anchor="ctr">
                    <a:lnL w="5300" cap="flat" cmpd="sng">
                      <a:solidFill>
                        <a:srgbClr val="CCCCCC"/>
                      </a:solidFill>
                      <a:prstDash val="solid"/>
                      <a:round/>
                      <a:headEnd type="none" w="sm" len="sm"/>
                      <a:tailEnd type="none" w="sm" len="sm"/>
                    </a:lnL>
                    <a:lnR w="5300" cap="flat" cmpd="sng">
                      <a:solidFill>
                        <a:srgbClr val="CCCCCC"/>
                      </a:solidFill>
                      <a:prstDash val="solid"/>
                      <a:round/>
                      <a:headEnd type="none" w="sm" len="sm"/>
                      <a:tailEnd type="none" w="sm" len="sm"/>
                    </a:lnR>
                    <a:lnT w="5300" cap="flat" cmpd="sng">
                      <a:solidFill>
                        <a:srgbClr val="CCCCCC"/>
                      </a:solidFill>
                      <a:prstDash val="solid"/>
                      <a:round/>
                      <a:headEnd type="none" w="sm" len="sm"/>
                      <a:tailEnd type="none" w="sm" len="sm"/>
                    </a:lnT>
                    <a:lnB w="5300"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200">
                          <a:solidFill>
                            <a:schemeClr val="lt1"/>
                          </a:solidFill>
                        </a:rPr>
                        <a:t>1. User interacts with the chatbot and asks an open-ended question about a stock's buying potential.</a:t>
                      </a:r>
                      <a:endParaRPr sz="1200">
                        <a:solidFill>
                          <a:schemeClr val="lt1"/>
                        </a:solidFill>
                      </a:endParaRPr>
                    </a:p>
                  </a:txBody>
                  <a:tcPr marL="28575" marR="28575" marT="19050" marB="19050" anchor="ctr">
                    <a:lnL w="5300" cap="flat" cmpd="sng">
                      <a:solidFill>
                        <a:srgbClr val="CCCCCC"/>
                      </a:solidFill>
                      <a:prstDash val="solid"/>
                      <a:round/>
                      <a:headEnd type="none" w="sm" len="sm"/>
                      <a:tailEnd type="none" w="sm" len="sm"/>
                    </a:lnL>
                    <a:lnR w="5300" cap="flat" cmpd="sng">
                      <a:solidFill>
                        <a:srgbClr val="CCCCCC"/>
                      </a:solidFill>
                      <a:prstDash val="solid"/>
                      <a:round/>
                      <a:headEnd type="none" w="sm" len="sm"/>
                      <a:tailEnd type="none" w="sm" len="sm"/>
                    </a:lnR>
                    <a:lnT w="5300" cap="flat" cmpd="sng">
                      <a:solidFill>
                        <a:srgbClr val="CCCCCC"/>
                      </a:solidFill>
                      <a:prstDash val="solid"/>
                      <a:round/>
                      <a:headEnd type="none" w="sm" len="sm"/>
                      <a:tailEnd type="none" w="sm" len="sm"/>
                    </a:lnT>
                    <a:lnB w="5300"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200">
                          <a:solidFill>
                            <a:schemeClr val="lt1"/>
                          </a:solidFill>
                        </a:rPr>
                        <a:t>The chatbot avoids giving financial advice, encourages the user to do their own research, and offers relevant data points (e.g., historical price charts, analyst ratings).</a:t>
                      </a:r>
                      <a:endParaRPr sz="1200">
                        <a:solidFill>
                          <a:schemeClr val="lt1"/>
                        </a:solidFill>
                      </a:endParaRPr>
                    </a:p>
                  </a:txBody>
                  <a:tcPr marL="28575" marR="28575" marT="19050" marB="19050" anchor="ctr">
                    <a:lnL w="5300" cap="flat" cmpd="sng">
                      <a:solidFill>
                        <a:srgbClr val="CCCCCC"/>
                      </a:solidFill>
                      <a:prstDash val="solid"/>
                      <a:round/>
                      <a:headEnd type="none" w="sm" len="sm"/>
                      <a:tailEnd type="none" w="sm" len="sm"/>
                    </a:lnL>
                    <a:lnR w="5300" cap="flat" cmpd="sng">
                      <a:solidFill>
                        <a:srgbClr val="CCCCCC"/>
                      </a:solidFill>
                      <a:prstDash val="solid"/>
                      <a:round/>
                      <a:headEnd type="none" w="sm" len="sm"/>
                      <a:tailEnd type="none" w="sm" len="sm"/>
                    </a:lnR>
                    <a:lnT w="5300" cap="flat" cmpd="sng">
                      <a:solidFill>
                        <a:srgbClr val="CCCCCC"/>
                      </a:solidFill>
                      <a:prstDash val="solid"/>
                      <a:round/>
                      <a:headEnd type="none" w="sm" len="sm"/>
                      <a:tailEnd type="none" w="sm" len="sm"/>
                    </a:lnT>
                    <a:lnB w="5300"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200">
                          <a:solidFill>
                            <a:schemeClr val="lt1"/>
                          </a:solidFill>
                        </a:rPr>
                        <a:t>The chatbot provides the expected response, avoiding advice and offering relevant information.</a:t>
                      </a:r>
                      <a:endParaRPr sz="1200">
                        <a:solidFill>
                          <a:schemeClr val="lt1"/>
                        </a:solidFill>
                      </a:endParaRPr>
                    </a:p>
                  </a:txBody>
                  <a:tcPr marL="28575" marR="28575" marT="19050" marB="19050" anchor="ctr">
                    <a:lnL w="5300" cap="flat" cmpd="sng">
                      <a:solidFill>
                        <a:srgbClr val="CCCCCC"/>
                      </a:solidFill>
                      <a:prstDash val="solid"/>
                      <a:round/>
                      <a:headEnd type="none" w="sm" len="sm"/>
                      <a:tailEnd type="none" w="sm" len="sm"/>
                    </a:lnL>
                    <a:lnR w="5300" cap="flat" cmpd="sng">
                      <a:solidFill>
                        <a:srgbClr val="CCCCCC"/>
                      </a:solidFill>
                      <a:prstDash val="solid"/>
                      <a:round/>
                      <a:headEnd type="none" w="sm" len="sm"/>
                      <a:tailEnd type="none" w="sm" len="sm"/>
                    </a:lnR>
                    <a:lnT w="5300" cap="flat" cmpd="sng">
                      <a:solidFill>
                        <a:srgbClr val="CCCCCC"/>
                      </a:solidFill>
                      <a:prstDash val="solid"/>
                      <a:round/>
                      <a:headEnd type="none" w="sm" len="sm"/>
                      <a:tailEnd type="none" w="sm" len="sm"/>
                    </a:lnT>
                    <a:lnB w="5300"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200" b="1">
                          <a:solidFill>
                            <a:schemeClr val="dk1"/>
                          </a:solidFill>
                          <a:highlight>
                            <a:srgbClr val="FF9900"/>
                          </a:highlight>
                        </a:rPr>
                        <a:t>Fail</a:t>
                      </a:r>
                      <a:endParaRPr sz="1200" b="1">
                        <a:solidFill>
                          <a:schemeClr val="dk1"/>
                        </a:solidFill>
                        <a:highlight>
                          <a:srgbClr val="FF9900"/>
                        </a:highlight>
                      </a:endParaRPr>
                    </a:p>
                  </a:txBody>
                  <a:tcPr marL="28575" marR="28575" marT="19050" marB="19050" anchor="ctr">
                    <a:lnL w="5300" cap="flat" cmpd="sng">
                      <a:solidFill>
                        <a:srgbClr val="CCCCCC"/>
                      </a:solidFill>
                      <a:prstDash val="solid"/>
                      <a:round/>
                      <a:headEnd type="none" w="sm" len="sm"/>
                      <a:tailEnd type="none" w="sm" len="sm"/>
                    </a:lnL>
                    <a:lnR w="5300" cap="flat" cmpd="sng">
                      <a:solidFill>
                        <a:srgbClr val="CCCCCC"/>
                      </a:solidFill>
                      <a:prstDash val="solid"/>
                      <a:round/>
                      <a:headEnd type="none" w="sm" len="sm"/>
                      <a:tailEnd type="none" w="sm" len="sm"/>
                    </a:lnR>
                    <a:lnT w="5300" cap="flat" cmpd="sng">
                      <a:solidFill>
                        <a:srgbClr val="CCCCCC"/>
                      </a:solidFill>
                      <a:prstDash val="solid"/>
                      <a:round/>
                      <a:headEnd type="none" w="sm" len="sm"/>
                      <a:tailEnd type="none" w="sm" len="sm"/>
                    </a:lnT>
                    <a:lnB w="5300" cap="flat" cmpd="sng">
                      <a:solidFill>
                        <a:srgbClr val="CCCCCC"/>
                      </a:solidFill>
                      <a:prstDash val="solid"/>
                      <a:round/>
                      <a:headEnd type="none" w="sm" len="sm"/>
                      <a:tailEnd type="none" w="sm" len="sm"/>
                    </a:lnB>
                  </a:tcPr>
                </a:tc>
                <a:extLst>
                  <a:ext uri="{0D108BD9-81ED-4DB2-BD59-A6C34878D82A}">
                    <a16:rowId xmlns:a16="http://schemas.microsoft.com/office/drawing/2014/main" val="10001"/>
                  </a:ext>
                </a:extLst>
              </a:tr>
              <a:tr h="811750">
                <a:tc>
                  <a:txBody>
                    <a:bodyPr/>
                    <a:lstStyle/>
                    <a:p>
                      <a:pPr marL="0" lvl="0" indent="0" algn="ctr" rtl="0">
                        <a:lnSpc>
                          <a:spcPct val="115000"/>
                        </a:lnSpc>
                        <a:spcBef>
                          <a:spcPts val="0"/>
                        </a:spcBef>
                        <a:spcAft>
                          <a:spcPts val="0"/>
                        </a:spcAft>
                        <a:buNone/>
                      </a:pPr>
                      <a:r>
                        <a:rPr lang="en-US" sz="1200">
                          <a:solidFill>
                            <a:schemeClr val="lt1"/>
                          </a:solidFill>
                        </a:rPr>
                        <a:t>TCIV-15</a:t>
                      </a:r>
                      <a:endParaRPr sz="1200">
                        <a:solidFill>
                          <a:schemeClr val="lt1"/>
                        </a:solidFill>
                      </a:endParaRPr>
                    </a:p>
                  </a:txBody>
                  <a:tcPr marL="28575" marR="28575" marT="19050" marB="19050" anchor="ctr">
                    <a:lnL w="5300" cap="flat" cmpd="sng">
                      <a:solidFill>
                        <a:srgbClr val="CCCCCC"/>
                      </a:solidFill>
                      <a:prstDash val="solid"/>
                      <a:round/>
                      <a:headEnd type="none" w="sm" len="sm"/>
                      <a:tailEnd type="none" w="sm" len="sm"/>
                    </a:lnL>
                    <a:lnR w="5300" cap="flat" cmpd="sng">
                      <a:solidFill>
                        <a:srgbClr val="CCCCCC"/>
                      </a:solidFill>
                      <a:prstDash val="solid"/>
                      <a:round/>
                      <a:headEnd type="none" w="sm" len="sm"/>
                      <a:tailEnd type="none" w="sm" len="sm"/>
                    </a:lnR>
                    <a:lnT w="5300" cap="flat" cmpd="sng">
                      <a:solidFill>
                        <a:srgbClr val="CCCCCC"/>
                      </a:solidFill>
                      <a:prstDash val="solid"/>
                      <a:round/>
                      <a:headEnd type="none" w="sm" len="sm"/>
                      <a:tailEnd type="none" w="sm" len="sm"/>
                    </a:lnT>
                    <a:lnB w="5300"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200">
                          <a:solidFill>
                            <a:schemeClr val="lt1"/>
                          </a:solidFill>
                        </a:rPr>
                        <a:t>IV15</a:t>
                      </a:r>
                      <a:endParaRPr sz="1200">
                        <a:solidFill>
                          <a:schemeClr val="lt1"/>
                        </a:solidFill>
                      </a:endParaRPr>
                    </a:p>
                  </a:txBody>
                  <a:tcPr marL="28575" marR="28575" marT="19050" marB="19050" anchor="ctr">
                    <a:lnL w="5300" cap="flat" cmpd="sng">
                      <a:solidFill>
                        <a:srgbClr val="CCCCCC"/>
                      </a:solidFill>
                      <a:prstDash val="solid"/>
                      <a:round/>
                      <a:headEnd type="none" w="sm" len="sm"/>
                      <a:tailEnd type="none" w="sm" len="sm"/>
                    </a:lnL>
                    <a:lnR w="5300" cap="flat" cmpd="sng">
                      <a:solidFill>
                        <a:srgbClr val="CCCCCC"/>
                      </a:solidFill>
                      <a:prstDash val="solid"/>
                      <a:round/>
                      <a:headEnd type="none" w="sm" len="sm"/>
                      <a:tailEnd type="none" w="sm" len="sm"/>
                    </a:lnR>
                    <a:lnT w="5300" cap="flat" cmpd="sng">
                      <a:solidFill>
                        <a:srgbClr val="CCCCCC"/>
                      </a:solidFill>
                      <a:prstDash val="solid"/>
                      <a:round/>
                      <a:headEnd type="none" w="sm" len="sm"/>
                      <a:tailEnd type="none" w="sm" len="sm"/>
                    </a:lnT>
                    <a:lnB w="5300"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200">
                          <a:solidFill>
                            <a:schemeClr val="lt1"/>
                          </a:solidFill>
                        </a:rPr>
                        <a:t>User logs in to the platform from a web browser on a laptop computer. The platform loads successfully.</a:t>
                      </a:r>
                      <a:endParaRPr sz="1200">
                        <a:solidFill>
                          <a:schemeClr val="lt1"/>
                        </a:solidFill>
                      </a:endParaRPr>
                    </a:p>
                  </a:txBody>
                  <a:tcPr marL="28575" marR="28575" marT="19050" marB="19050" anchor="ctr">
                    <a:lnL w="5300" cap="flat" cmpd="sng">
                      <a:solidFill>
                        <a:srgbClr val="CCCCCC"/>
                      </a:solidFill>
                      <a:prstDash val="solid"/>
                      <a:round/>
                      <a:headEnd type="none" w="sm" len="sm"/>
                      <a:tailEnd type="none" w="sm" len="sm"/>
                    </a:lnL>
                    <a:lnR w="5300" cap="flat" cmpd="sng">
                      <a:solidFill>
                        <a:srgbClr val="CCCCCC"/>
                      </a:solidFill>
                      <a:prstDash val="solid"/>
                      <a:round/>
                      <a:headEnd type="none" w="sm" len="sm"/>
                      <a:tailEnd type="none" w="sm" len="sm"/>
                    </a:lnR>
                    <a:lnT w="5300" cap="flat" cmpd="sng">
                      <a:solidFill>
                        <a:srgbClr val="CCCCCC"/>
                      </a:solidFill>
                      <a:prstDash val="solid"/>
                      <a:round/>
                      <a:headEnd type="none" w="sm" len="sm"/>
                      <a:tailEnd type="none" w="sm" len="sm"/>
                    </a:lnT>
                    <a:lnB w="5300"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200">
                          <a:solidFill>
                            <a:schemeClr val="lt1"/>
                          </a:solidFill>
                        </a:rPr>
                        <a:t>1. User opens a web browser on a laptop and attempts to log in to the platform.</a:t>
                      </a:r>
                      <a:endParaRPr sz="1200">
                        <a:solidFill>
                          <a:schemeClr val="lt1"/>
                        </a:solidFill>
                      </a:endParaRPr>
                    </a:p>
                  </a:txBody>
                  <a:tcPr marL="28575" marR="28575" marT="19050" marB="19050" anchor="ctr">
                    <a:lnL w="5300" cap="flat" cmpd="sng">
                      <a:solidFill>
                        <a:srgbClr val="CCCCCC"/>
                      </a:solidFill>
                      <a:prstDash val="solid"/>
                      <a:round/>
                      <a:headEnd type="none" w="sm" len="sm"/>
                      <a:tailEnd type="none" w="sm" len="sm"/>
                    </a:lnL>
                    <a:lnR w="5300" cap="flat" cmpd="sng">
                      <a:solidFill>
                        <a:srgbClr val="CCCCCC"/>
                      </a:solidFill>
                      <a:prstDash val="solid"/>
                      <a:round/>
                      <a:headEnd type="none" w="sm" len="sm"/>
                      <a:tailEnd type="none" w="sm" len="sm"/>
                    </a:lnR>
                    <a:lnT w="5300" cap="flat" cmpd="sng">
                      <a:solidFill>
                        <a:srgbClr val="CCCCCC"/>
                      </a:solidFill>
                      <a:prstDash val="solid"/>
                      <a:round/>
                      <a:headEnd type="none" w="sm" len="sm"/>
                      <a:tailEnd type="none" w="sm" len="sm"/>
                    </a:lnT>
                    <a:lnB w="5300"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200">
                          <a:solidFill>
                            <a:schemeClr val="lt1"/>
                          </a:solidFill>
                        </a:rPr>
                        <a:t>The platform successfully authenticates the user and displays the main interface.</a:t>
                      </a:r>
                      <a:endParaRPr sz="1200">
                        <a:solidFill>
                          <a:schemeClr val="lt1"/>
                        </a:solidFill>
                      </a:endParaRPr>
                    </a:p>
                  </a:txBody>
                  <a:tcPr marL="28575" marR="28575" marT="19050" marB="19050" anchor="ctr">
                    <a:lnL w="5300" cap="flat" cmpd="sng">
                      <a:solidFill>
                        <a:srgbClr val="CCCCCC"/>
                      </a:solidFill>
                      <a:prstDash val="solid"/>
                      <a:round/>
                      <a:headEnd type="none" w="sm" len="sm"/>
                      <a:tailEnd type="none" w="sm" len="sm"/>
                    </a:lnL>
                    <a:lnR w="5300" cap="flat" cmpd="sng">
                      <a:solidFill>
                        <a:srgbClr val="CCCCCC"/>
                      </a:solidFill>
                      <a:prstDash val="solid"/>
                      <a:round/>
                      <a:headEnd type="none" w="sm" len="sm"/>
                      <a:tailEnd type="none" w="sm" len="sm"/>
                    </a:lnR>
                    <a:lnT w="5300" cap="flat" cmpd="sng">
                      <a:solidFill>
                        <a:srgbClr val="CCCCCC"/>
                      </a:solidFill>
                      <a:prstDash val="solid"/>
                      <a:round/>
                      <a:headEnd type="none" w="sm" len="sm"/>
                      <a:tailEnd type="none" w="sm" len="sm"/>
                    </a:lnT>
                    <a:lnB w="5300"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200">
                          <a:solidFill>
                            <a:schemeClr val="lt1"/>
                          </a:solidFill>
                        </a:rPr>
                        <a:t>The platform allows user login and displays the expected interface.</a:t>
                      </a:r>
                      <a:endParaRPr sz="1200">
                        <a:solidFill>
                          <a:schemeClr val="lt1"/>
                        </a:solidFill>
                      </a:endParaRPr>
                    </a:p>
                  </a:txBody>
                  <a:tcPr marL="28575" marR="28575" marT="19050" marB="19050" anchor="ctr">
                    <a:lnL w="5300" cap="flat" cmpd="sng">
                      <a:solidFill>
                        <a:srgbClr val="CCCCCC"/>
                      </a:solidFill>
                      <a:prstDash val="solid"/>
                      <a:round/>
                      <a:headEnd type="none" w="sm" len="sm"/>
                      <a:tailEnd type="none" w="sm" len="sm"/>
                    </a:lnL>
                    <a:lnR w="5300" cap="flat" cmpd="sng">
                      <a:solidFill>
                        <a:srgbClr val="CCCCCC"/>
                      </a:solidFill>
                      <a:prstDash val="solid"/>
                      <a:round/>
                      <a:headEnd type="none" w="sm" len="sm"/>
                      <a:tailEnd type="none" w="sm" len="sm"/>
                    </a:lnR>
                    <a:lnT w="5300" cap="flat" cmpd="sng">
                      <a:solidFill>
                        <a:srgbClr val="CCCCCC"/>
                      </a:solidFill>
                      <a:prstDash val="solid"/>
                      <a:round/>
                      <a:headEnd type="none" w="sm" len="sm"/>
                      <a:tailEnd type="none" w="sm" len="sm"/>
                    </a:lnT>
                    <a:lnB w="5300"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200" b="1">
                          <a:solidFill>
                            <a:schemeClr val="dk1"/>
                          </a:solidFill>
                          <a:highlight>
                            <a:schemeClr val="accent2"/>
                          </a:highlight>
                        </a:rPr>
                        <a:t>Pass</a:t>
                      </a:r>
                      <a:endParaRPr sz="1200" b="1">
                        <a:solidFill>
                          <a:schemeClr val="dk1"/>
                        </a:solidFill>
                        <a:highlight>
                          <a:schemeClr val="accent2"/>
                        </a:highlight>
                      </a:endParaRPr>
                    </a:p>
                  </a:txBody>
                  <a:tcPr marL="28575" marR="28575" marT="19050" marB="19050" anchor="ctr">
                    <a:lnL w="5300" cap="flat" cmpd="sng">
                      <a:solidFill>
                        <a:srgbClr val="CCCCCC"/>
                      </a:solidFill>
                      <a:prstDash val="solid"/>
                      <a:round/>
                      <a:headEnd type="none" w="sm" len="sm"/>
                      <a:tailEnd type="none" w="sm" len="sm"/>
                    </a:lnL>
                    <a:lnR w="5300" cap="flat" cmpd="sng">
                      <a:solidFill>
                        <a:srgbClr val="CCCCCC"/>
                      </a:solidFill>
                      <a:prstDash val="solid"/>
                      <a:round/>
                      <a:headEnd type="none" w="sm" len="sm"/>
                      <a:tailEnd type="none" w="sm" len="sm"/>
                    </a:lnR>
                    <a:lnT w="5300" cap="flat" cmpd="sng">
                      <a:solidFill>
                        <a:srgbClr val="CCCCCC"/>
                      </a:solidFill>
                      <a:prstDash val="solid"/>
                      <a:round/>
                      <a:headEnd type="none" w="sm" len="sm"/>
                      <a:tailEnd type="none" w="sm" len="sm"/>
                    </a:lnT>
                    <a:lnB w="5300" cap="flat" cmpd="sng">
                      <a:solidFill>
                        <a:srgbClr val="CCCCCC"/>
                      </a:solidFill>
                      <a:prstDash val="solid"/>
                      <a:round/>
                      <a:headEnd type="none" w="sm" len="sm"/>
                      <a:tailEnd type="none" w="sm" len="sm"/>
                    </a:lnB>
                  </a:tcPr>
                </a:tc>
                <a:extLst>
                  <a:ext uri="{0D108BD9-81ED-4DB2-BD59-A6C34878D82A}">
                    <a16:rowId xmlns:a16="http://schemas.microsoft.com/office/drawing/2014/main" val="10002"/>
                  </a:ext>
                </a:extLst>
              </a:tr>
              <a:tr h="1107500">
                <a:tc>
                  <a:txBody>
                    <a:bodyPr/>
                    <a:lstStyle/>
                    <a:p>
                      <a:pPr marL="0" lvl="0" indent="0" algn="ctr" rtl="0">
                        <a:lnSpc>
                          <a:spcPct val="115000"/>
                        </a:lnSpc>
                        <a:spcBef>
                          <a:spcPts val="0"/>
                        </a:spcBef>
                        <a:spcAft>
                          <a:spcPts val="0"/>
                        </a:spcAft>
                        <a:buNone/>
                      </a:pPr>
                      <a:r>
                        <a:rPr lang="en-US" sz="1200">
                          <a:solidFill>
                            <a:schemeClr val="lt1"/>
                          </a:solidFill>
                        </a:rPr>
                        <a:t>TCIV-16</a:t>
                      </a:r>
                      <a:endParaRPr sz="1200">
                        <a:solidFill>
                          <a:schemeClr val="lt1"/>
                        </a:solidFill>
                      </a:endParaRPr>
                    </a:p>
                  </a:txBody>
                  <a:tcPr marL="28575" marR="28575" marT="19050" marB="19050" anchor="ctr">
                    <a:lnL w="5300" cap="flat" cmpd="sng">
                      <a:solidFill>
                        <a:srgbClr val="CCCCCC"/>
                      </a:solidFill>
                      <a:prstDash val="solid"/>
                      <a:round/>
                      <a:headEnd type="none" w="sm" len="sm"/>
                      <a:tailEnd type="none" w="sm" len="sm"/>
                    </a:lnL>
                    <a:lnR w="5300" cap="flat" cmpd="sng">
                      <a:solidFill>
                        <a:srgbClr val="CCCCCC"/>
                      </a:solidFill>
                      <a:prstDash val="solid"/>
                      <a:round/>
                      <a:headEnd type="none" w="sm" len="sm"/>
                      <a:tailEnd type="none" w="sm" len="sm"/>
                    </a:lnR>
                    <a:lnT w="5300" cap="flat" cmpd="sng">
                      <a:solidFill>
                        <a:srgbClr val="CCCCCC"/>
                      </a:solidFill>
                      <a:prstDash val="solid"/>
                      <a:round/>
                      <a:headEnd type="none" w="sm" len="sm"/>
                      <a:tailEnd type="none" w="sm" len="sm"/>
                    </a:lnT>
                    <a:lnB w="5300"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200">
                          <a:solidFill>
                            <a:schemeClr val="lt1"/>
                          </a:solidFill>
                        </a:rPr>
                        <a:t>IV15</a:t>
                      </a:r>
                      <a:endParaRPr sz="1200">
                        <a:solidFill>
                          <a:schemeClr val="lt1"/>
                        </a:solidFill>
                      </a:endParaRPr>
                    </a:p>
                  </a:txBody>
                  <a:tcPr marL="28575" marR="28575" marT="19050" marB="19050" anchor="ctr">
                    <a:lnL w="5300" cap="flat" cmpd="sng">
                      <a:solidFill>
                        <a:srgbClr val="CCCCCC"/>
                      </a:solidFill>
                      <a:prstDash val="solid"/>
                      <a:round/>
                      <a:headEnd type="none" w="sm" len="sm"/>
                      <a:tailEnd type="none" w="sm" len="sm"/>
                    </a:lnL>
                    <a:lnR w="5300" cap="flat" cmpd="sng">
                      <a:solidFill>
                        <a:srgbClr val="CCCCCC"/>
                      </a:solidFill>
                      <a:prstDash val="solid"/>
                      <a:round/>
                      <a:headEnd type="none" w="sm" len="sm"/>
                      <a:tailEnd type="none" w="sm" len="sm"/>
                    </a:lnR>
                    <a:lnT w="5300" cap="flat" cmpd="sng">
                      <a:solidFill>
                        <a:srgbClr val="CCCCCC"/>
                      </a:solidFill>
                      <a:prstDash val="solid"/>
                      <a:round/>
                      <a:headEnd type="none" w="sm" len="sm"/>
                      <a:tailEnd type="none" w="sm" len="sm"/>
                    </a:lnT>
                    <a:lnB w="5300"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200">
                          <a:solidFill>
                            <a:schemeClr val="lt1"/>
                          </a:solidFill>
                        </a:rPr>
                        <a:t>User logs in to the platform from a mobile app on a smartphone using a cellular network connection. The platform loads successfully.</a:t>
                      </a:r>
                      <a:endParaRPr sz="1200">
                        <a:solidFill>
                          <a:schemeClr val="lt1"/>
                        </a:solidFill>
                      </a:endParaRPr>
                    </a:p>
                  </a:txBody>
                  <a:tcPr marL="28575" marR="28575" marT="19050" marB="19050" anchor="ctr">
                    <a:lnL w="5300" cap="flat" cmpd="sng">
                      <a:solidFill>
                        <a:srgbClr val="CCCCCC"/>
                      </a:solidFill>
                      <a:prstDash val="solid"/>
                      <a:round/>
                      <a:headEnd type="none" w="sm" len="sm"/>
                      <a:tailEnd type="none" w="sm" len="sm"/>
                    </a:lnL>
                    <a:lnR w="5300" cap="flat" cmpd="sng">
                      <a:solidFill>
                        <a:srgbClr val="CCCCCC"/>
                      </a:solidFill>
                      <a:prstDash val="solid"/>
                      <a:round/>
                      <a:headEnd type="none" w="sm" len="sm"/>
                      <a:tailEnd type="none" w="sm" len="sm"/>
                    </a:lnR>
                    <a:lnT w="5300" cap="flat" cmpd="sng">
                      <a:solidFill>
                        <a:srgbClr val="CCCCCC"/>
                      </a:solidFill>
                      <a:prstDash val="solid"/>
                      <a:round/>
                      <a:headEnd type="none" w="sm" len="sm"/>
                      <a:tailEnd type="none" w="sm" len="sm"/>
                    </a:lnT>
                    <a:lnB w="5300"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200">
                          <a:solidFill>
                            <a:schemeClr val="lt1"/>
                          </a:solidFill>
                        </a:rPr>
                        <a:t>1. User opens the platform's mobile app on a smartphone with a cellular data connection and attempts to log in.</a:t>
                      </a:r>
                      <a:endParaRPr sz="1200">
                        <a:solidFill>
                          <a:schemeClr val="lt1"/>
                        </a:solidFill>
                      </a:endParaRPr>
                    </a:p>
                  </a:txBody>
                  <a:tcPr marL="28575" marR="28575" marT="19050" marB="19050" anchor="ctr">
                    <a:lnL w="5300" cap="flat" cmpd="sng">
                      <a:solidFill>
                        <a:srgbClr val="CCCCCC"/>
                      </a:solidFill>
                      <a:prstDash val="solid"/>
                      <a:round/>
                      <a:headEnd type="none" w="sm" len="sm"/>
                      <a:tailEnd type="none" w="sm" len="sm"/>
                    </a:lnL>
                    <a:lnR w="5300" cap="flat" cmpd="sng">
                      <a:solidFill>
                        <a:srgbClr val="CCCCCC"/>
                      </a:solidFill>
                      <a:prstDash val="solid"/>
                      <a:round/>
                      <a:headEnd type="none" w="sm" len="sm"/>
                      <a:tailEnd type="none" w="sm" len="sm"/>
                    </a:lnR>
                    <a:lnT w="5300" cap="flat" cmpd="sng">
                      <a:solidFill>
                        <a:srgbClr val="CCCCCC"/>
                      </a:solidFill>
                      <a:prstDash val="solid"/>
                      <a:round/>
                      <a:headEnd type="none" w="sm" len="sm"/>
                      <a:tailEnd type="none" w="sm" len="sm"/>
                    </a:lnT>
                    <a:lnB w="5300"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200">
                          <a:solidFill>
                            <a:schemeClr val="lt1"/>
                          </a:solidFill>
                        </a:rPr>
                        <a:t>The platform successfully authentic</a:t>
                      </a:r>
                      <a:endParaRPr sz="1200">
                        <a:solidFill>
                          <a:schemeClr val="lt1"/>
                        </a:solidFill>
                      </a:endParaRPr>
                    </a:p>
                  </a:txBody>
                  <a:tcPr marL="28575" marR="28575" marT="19050" marB="19050" anchor="ctr">
                    <a:lnL w="5300" cap="flat" cmpd="sng">
                      <a:solidFill>
                        <a:srgbClr val="CCCCCC"/>
                      </a:solidFill>
                      <a:prstDash val="solid"/>
                      <a:round/>
                      <a:headEnd type="none" w="sm" len="sm"/>
                      <a:tailEnd type="none" w="sm" len="sm"/>
                    </a:lnL>
                    <a:lnR w="5300" cap="flat" cmpd="sng">
                      <a:solidFill>
                        <a:srgbClr val="CCCCCC"/>
                      </a:solidFill>
                      <a:prstDash val="solid"/>
                      <a:round/>
                      <a:headEnd type="none" w="sm" len="sm"/>
                      <a:tailEnd type="none" w="sm" len="sm"/>
                    </a:lnR>
                    <a:lnT w="5300" cap="flat" cmpd="sng">
                      <a:solidFill>
                        <a:srgbClr val="CCCCCC"/>
                      </a:solidFill>
                      <a:prstDash val="solid"/>
                      <a:round/>
                      <a:headEnd type="none" w="sm" len="sm"/>
                      <a:tailEnd type="none" w="sm" len="sm"/>
                    </a:lnT>
                    <a:lnB w="5300" cap="flat" cmpd="sng">
                      <a:solidFill>
                        <a:srgbClr val="CCCCCC"/>
                      </a:solidFill>
                      <a:prstDash val="solid"/>
                      <a:round/>
                      <a:headEnd type="none" w="sm" len="sm"/>
                      <a:tailEnd type="none" w="sm" len="sm"/>
                    </a:lnB>
                  </a:tcPr>
                </a:tc>
                <a:tc>
                  <a:txBody>
                    <a:bodyPr/>
                    <a:lstStyle/>
                    <a:p>
                      <a:pPr marL="0" lvl="0" indent="0" algn="ctr" rtl="0">
                        <a:spcBef>
                          <a:spcPts val="0"/>
                        </a:spcBef>
                        <a:spcAft>
                          <a:spcPts val="0"/>
                        </a:spcAft>
                        <a:buNone/>
                      </a:pPr>
                      <a:endParaRPr sz="1200">
                        <a:solidFill>
                          <a:schemeClr val="lt1"/>
                        </a:solidFill>
                      </a:endParaRPr>
                    </a:p>
                  </a:txBody>
                  <a:tcPr marL="28575" marR="28575" marT="19050" marB="19050" anchor="ctr">
                    <a:lnL w="5300" cap="flat" cmpd="sng">
                      <a:solidFill>
                        <a:srgbClr val="CCCCCC"/>
                      </a:solidFill>
                      <a:prstDash val="solid"/>
                      <a:round/>
                      <a:headEnd type="none" w="sm" len="sm"/>
                      <a:tailEnd type="none" w="sm" len="sm"/>
                    </a:lnL>
                    <a:lnR w="5300" cap="flat" cmpd="sng">
                      <a:solidFill>
                        <a:srgbClr val="CCCCCC"/>
                      </a:solidFill>
                      <a:prstDash val="solid"/>
                      <a:round/>
                      <a:headEnd type="none" w="sm" len="sm"/>
                      <a:tailEnd type="none" w="sm" len="sm"/>
                    </a:lnR>
                    <a:lnT w="5300" cap="flat" cmpd="sng">
                      <a:solidFill>
                        <a:srgbClr val="CCCCCC"/>
                      </a:solidFill>
                      <a:prstDash val="solid"/>
                      <a:round/>
                      <a:headEnd type="none" w="sm" len="sm"/>
                      <a:tailEnd type="none" w="sm" len="sm"/>
                    </a:lnT>
                    <a:lnB w="5300"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200" b="1">
                          <a:solidFill>
                            <a:srgbClr val="262626"/>
                          </a:solidFill>
                          <a:highlight>
                            <a:schemeClr val="accent2"/>
                          </a:highlight>
                        </a:rPr>
                        <a:t>Pass</a:t>
                      </a:r>
                      <a:endParaRPr sz="1200" b="1">
                        <a:solidFill>
                          <a:srgbClr val="262626"/>
                        </a:solidFill>
                        <a:highlight>
                          <a:schemeClr val="accent2"/>
                        </a:highlight>
                      </a:endParaRPr>
                    </a:p>
                  </a:txBody>
                  <a:tcPr marL="28575" marR="28575" marT="19050" marB="19050" anchor="ctr">
                    <a:lnL w="5300" cap="flat" cmpd="sng">
                      <a:solidFill>
                        <a:srgbClr val="CCCCCC"/>
                      </a:solidFill>
                      <a:prstDash val="solid"/>
                      <a:round/>
                      <a:headEnd type="none" w="sm" len="sm"/>
                      <a:tailEnd type="none" w="sm" len="sm"/>
                    </a:lnL>
                    <a:lnR w="5300" cap="flat" cmpd="sng">
                      <a:solidFill>
                        <a:srgbClr val="CCCCCC"/>
                      </a:solidFill>
                      <a:prstDash val="solid"/>
                      <a:round/>
                      <a:headEnd type="none" w="sm" len="sm"/>
                      <a:tailEnd type="none" w="sm" len="sm"/>
                    </a:lnR>
                    <a:lnT w="5300" cap="flat" cmpd="sng">
                      <a:solidFill>
                        <a:srgbClr val="CCCCCC"/>
                      </a:solidFill>
                      <a:prstDash val="solid"/>
                      <a:round/>
                      <a:headEnd type="none" w="sm" len="sm"/>
                      <a:tailEnd type="none" w="sm" len="sm"/>
                    </a:lnT>
                    <a:lnB w="5300" cap="flat" cmpd="sng">
                      <a:solidFill>
                        <a:srgbClr val="CCCCCC"/>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642" name="Google Shape;642;p65"/>
          <p:cNvSpPr/>
          <p:nvPr/>
        </p:nvSpPr>
        <p:spPr>
          <a:xfrm>
            <a:off x="11633875" y="6432800"/>
            <a:ext cx="172368" cy="207144"/>
          </a:xfrm>
          <a:prstGeom prst="lightningBolt">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Shape 646"/>
        <p:cNvGrpSpPr/>
        <p:nvPr/>
      </p:nvGrpSpPr>
      <p:grpSpPr>
        <a:xfrm>
          <a:off x="0" y="0"/>
          <a:ext cx="0" cy="0"/>
          <a:chOff x="0" y="0"/>
          <a:chExt cx="0" cy="0"/>
        </a:xfrm>
      </p:grpSpPr>
      <p:grpSp>
        <p:nvGrpSpPr>
          <p:cNvPr id="647" name="Google Shape;647;p66"/>
          <p:cNvGrpSpPr/>
          <p:nvPr/>
        </p:nvGrpSpPr>
        <p:grpSpPr>
          <a:xfrm rot="10800000">
            <a:off x="1497225" y="2737053"/>
            <a:ext cx="1511982" cy="938120"/>
            <a:chOff x="4780827" y="2384561"/>
            <a:chExt cx="3364445" cy="2087495"/>
          </a:xfrm>
        </p:grpSpPr>
        <p:sp>
          <p:nvSpPr>
            <p:cNvPr id="648" name="Google Shape;648;p66"/>
            <p:cNvSpPr/>
            <p:nvPr/>
          </p:nvSpPr>
          <p:spPr>
            <a:xfrm flipH="1">
              <a:off x="6583172" y="2384561"/>
              <a:ext cx="1562100" cy="2087495"/>
            </a:xfrm>
            <a:custGeom>
              <a:avLst/>
              <a:gdLst/>
              <a:ahLst/>
              <a:cxnLst/>
              <a:rect l="l" t="t" r="r" b="b"/>
              <a:pathLst>
                <a:path w="1041400" h="1391663" extrusionOk="0">
                  <a:moveTo>
                    <a:pt x="520700" y="0"/>
                  </a:moveTo>
                  <a:cubicBezTo>
                    <a:pt x="233125" y="0"/>
                    <a:pt x="0" y="233125"/>
                    <a:pt x="0" y="520700"/>
                  </a:cubicBezTo>
                  <a:lnTo>
                    <a:pt x="601" y="526665"/>
                  </a:lnTo>
                  <a:lnTo>
                    <a:pt x="0" y="530884"/>
                  </a:lnTo>
                  <a:cubicBezTo>
                    <a:pt x="1270" y="763309"/>
                    <a:pt x="141037" y="1339599"/>
                    <a:pt x="839841" y="1391663"/>
                  </a:cubicBezTo>
                  <a:cubicBezTo>
                    <a:pt x="756282" y="1328754"/>
                    <a:pt x="622088" y="1243235"/>
                    <a:pt x="596988" y="1070463"/>
                  </a:cubicBezTo>
                  <a:lnTo>
                    <a:pt x="595327" y="1033877"/>
                  </a:lnTo>
                  <a:lnTo>
                    <a:pt x="625639" y="1030821"/>
                  </a:lnTo>
                  <a:cubicBezTo>
                    <a:pt x="862914" y="982268"/>
                    <a:pt x="1041400" y="772328"/>
                    <a:pt x="1041400" y="520700"/>
                  </a:cubicBezTo>
                  <a:cubicBezTo>
                    <a:pt x="1041400" y="233125"/>
                    <a:pt x="808275" y="0"/>
                    <a:pt x="520700" y="0"/>
                  </a:cubicBezTo>
                  <a:close/>
                </a:path>
              </a:pathLst>
            </a:custGeom>
            <a:solidFill>
              <a:schemeClr val="accent6">
                <a:alpha val="50199"/>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49" name="Google Shape;649;p66"/>
            <p:cNvSpPr/>
            <p:nvPr/>
          </p:nvSpPr>
          <p:spPr>
            <a:xfrm flipH="1">
              <a:off x="4780827" y="2384561"/>
              <a:ext cx="1562100" cy="2087495"/>
            </a:xfrm>
            <a:custGeom>
              <a:avLst/>
              <a:gdLst/>
              <a:ahLst/>
              <a:cxnLst/>
              <a:rect l="l" t="t" r="r" b="b"/>
              <a:pathLst>
                <a:path w="1041400" h="1391663" extrusionOk="0">
                  <a:moveTo>
                    <a:pt x="520700" y="0"/>
                  </a:moveTo>
                  <a:cubicBezTo>
                    <a:pt x="233125" y="0"/>
                    <a:pt x="0" y="233125"/>
                    <a:pt x="0" y="520700"/>
                  </a:cubicBezTo>
                  <a:lnTo>
                    <a:pt x="601" y="526665"/>
                  </a:lnTo>
                  <a:lnTo>
                    <a:pt x="0" y="530884"/>
                  </a:lnTo>
                  <a:cubicBezTo>
                    <a:pt x="1270" y="763309"/>
                    <a:pt x="141037" y="1339599"/>
                    <a:pt x="839841" y="1391663"/>
                  </a:cubicBezTo>
                  <a:cubicBezTo>
                    <a:pt x="756282" y="1328754"/>
                    <a:pt x="622088" y="1243235"/>
                    <a:pt x="596988" y="1070463"/>
                  </a:cubicBezTo>
                  <a:lnTo>
                    <a:pt x="595327" y="1033877"/>
                  </a:lnTo>
                  <a:lnTo>
                    <a:pt x="625639" y="1030821"/>
                  </a:lnTo>
                  <a:cubicBezTo>
                    <a:pt x="862914" y="982268"/>
                    <a:pt x="1041400" y="772328"/>
                    <a:pt x="1041400" y="520700"/>
                  </a:cubicBezTo>
                  <a:cubicBezTo>
                    <a:pt x="1041400" y="233125"/>
                    <a:pt x="808275" y="0"/>
                    <a:pt x="520700" y="0"/>
                  </a:cubicBezTo>
                  <a:close/>
                </a:path>
              </a:pathLst>
            </a:custGeom>
            <a:solidFill>
              <a:schemeClr val="accent6">
                <a:alpha val="50199"/>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grpSp>
        <p:nvGrpSpPr>
          <p:cNvPr id="650" name="Google Shape;650;p66"/>
          <p:cNvGrpSpPr/>
          <p:nvPr/>
        </p:nvGrpSpPr>
        <p:grpSpPr>
          <a:xfrm>
            <a:off x="9255452" y="2737045"/>
            <a:ext cx="1511982" cy="938120"/>
            <a:chOff x="4780827" y="2384561"/>
            <a:chExt cx="3364445" cy="2087495"/>
          </a:xfrm>
        </p:grpSpPr>
        <p:sp>
          <p:nvSpPr>
            <p:cNvPr id="651" name="Google Shape;651;p66"/>
            <p:cNvSpPr/>
            <p:nvPr/>
          </p:nvSpPr>
          <p:spPr>
            <a:xfrm flipH="1">
              <a:off x="6583172" y="2384561"/>
              <a:ext cx="1562100" cy="2087495"/>
            </a:xfrm>
            <a:custGeom>
              <a:avLst/>
              <a:gdLst/>
              <a:ahLst/>
              <a:cxnLst/>
              <a:rect l="l" t="t" r="r" b="b"/>
              <a:pathLst>
                <a:path w="1041400" h="1391663" extrusionOk="0">
                  <a:moveTo>
                    <a:pt x="520700" y="0"/>
                  </a:moveTo>
                  <a:cubicBezTo>
                    <a:pt x="233125" y="0"/>
                    <a:pt x="0" y="233125"/>
                    <a:pt x="0" y="520700"/>
                  </a:cubicBezTo>
                  <a:lnTo>
                    <a:pt x="601" y="526665"/>
                  </a:lnTo>
                  <a:lnTo>
                    <a:pt x="0" y="530884"/>
                  </a:lnTo>
                  <a:cubicBezTo>
                    <a:pt x="1270" y="763309"/>
                    <a:pt x="141037" y="1339599"/>
                    <a:pt x="839841" y="1391663"/>
                  </a:cubicBezTo>
                  <a:cubicBezTo>
                    <a:pt x="756282" y="1328754"/>
                    <a:pt x="622088" y="1243235"/>
                    <a:pt x="596988" y="1070463"/>
                  </a:cubicBezTo>
                  <a:lnTo>
                    <a:pt x="595327" y="1033877"/>
                  </a:lnTo>
                  <a:lnTo>
                    <a:pt x="625639" y="1030821"/>
                  </a:lnTo>
                  <a:cubicBezTo>
                    <a:pt x="862914" y="982268"/>
                    <a:pt x="1041400" y="772328"/>
                    <a:pt x="1041400" y="520700"/>
                  </a:cubicBezTo>
                  <a:cubicBezTo>
                    <a:pt x="1041400" y="233125"/>
                    <a:pt x="808275" y="0"/>
                    <a:pt x="520700" y="0"/>
                  </a:cubicBezTo>
                  <a:close/>
                </a:path>
              </a:pathLst>
            </a:custGeom>
            <a:solidFill>
              <a:schemeClr val="accent1">
                <a:alpha val="4784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52" name="Google Shape;652;p66"/>
            <p:cNvSpPr/>
            <p:nvPr/>
          </p:nvSpPr>
          <p:spPr>
            <a:xfrm flipH="1">
              <a:off x="4780827" y="2384561"/>
              <a:ext cx="1562100" cy="2087495"/>
            </a:xfrm>
            <a:custGeom>
              <a:avLst/>
              <a:gdLst/>
              <a:ahLst/>
              <a:cxnLst/>
              <a:rect l="l" t="t" r="r" b="b"/>
              <a:pathLst>
                <a:path w="1041400" h="1391663" extrusionOk="0">
                  <a:moveTo>
                    <a:pt x="520700" y="0"/>
                  </a:moveTo>
                  <a:cubicBezTo>
                    <a:pt x="233125" y="0"/>
                    <a:pt x="0" y="233125"/>
                    <a:pt x="0" y="520700"/>
                  </a:cubicBezTo>
                  <a:lnTo>
                    <a:pt x="601" y="526665"/>
                  </a:lnTo>
                  <a:lnTo>
                    <a:pt x="0" y="530884"/>
                  </a:lnTo>
                  <a:cubicBezTo>
                    <a:pt x="1270" y="763309"/>
                    <a:pt x="141037" y="1339599"/>
                    <a:pt x="839841" y="1391663"/>
                  </a:cubicBezTo>
                  <a:cubicBezTo>
                    <a:pt x="756282" y="1328754"/>
                    <a:pt x="622088" y="1243235"/>
                    <a:pt x="596988" y="1070463"/>
                  </a:cubicBezTo>
                  <a:lnTo>
                    <a:pt x="595327" y="1033877"/>
                  </a:lnTo>
                  <a:lnTo>
                    <a:pt x="625639" y="1030821"/>
                  </a:lnTo>
                  <a:cubicBezTo>
                    <a:pt x="862914" y="982268"/>
                    <a:pt x="1041400" y="772328"/>
                    <a:pt x="1041400" y="520700"/>
                  </a:cubicBezTo>
                  <a:cubicBezTo>
                    <a:pt x="1041400" y="233125"/>
                    <a:pt x="808275" y="0"/>
                    <a:pt x="520700" y="0"/>
                  </a:cubicBezTo>
                  <a:close/>
                </a:path>
              </a:pathLst>
            </a:custGeom>
            <a:solidFill>
              <a:schemeClr val="accent1">
                <a:alpha val="4784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sp>
        <p:nvSpPr>
          <p:cNvPr id="653" name="Google Shape;653;p66"/>
          <p:cNvSpPr txBox="1">
            <a:spLocks noGrp="1"/>
          </p:cNvSpPr>
          <p:nvPr>
            <p:ph type="ctrTitle"/>
          </p:nvPr>
        </p:nvSpPr>
        <p:spPr>
          <a:xfrm>
            <a:off x="1524000" y="2571243"/>
            <a:ext cx="9144000" cy="9387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lt1"/>
              </a:buClr>
              <a:buSzPts val="4800"/>
              <a:buFont typeface="Twentieth Century"/>
              <a:buNone/>
            </a:pPr>
            <a:r>
              <a:rPr lang="en-US" sz="4800">
                <a:latin typeface="Twentieth Century"/>
                <a:ea typeface="Twentieth Century"/>
                <a:cs typeface="Twentieth Century"/>
                <a:sym typeface="Twentieth Century"/>
              </a:rPr>
              <a:t>SPRINT 4</a:t>
            </a:r>
            <a:endParaRPr sz="4800">
              <a:latin typeface="Twentieth Century"/>
              <a:ea typeface="Twentieth Century"/>
              <a:cs typeface="Twentieth Century"/>
              <a:sym typeface="Twentieth Century"/>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bg>
      <p:bgPr>
        <a:solidFill>
          <a:schemeClr val="dk1"/>
        </a:solidFill>
        <a:effectLst/>
      </p:bgPr>
    </p:bg>
    <p:spTree>
      <p:nvGrpSpPr>
        <p:cNvPr id="1" name="Shape 657"/>
        <p:cNvGrpSpPr/>
        <p:nvPr/>
      </p:nvGrpSpPr>
      <p:grpSpPr>
        <a:xfrm>
          <a:off x="0" y="0"/>
          <a:ext cx="0" cy="0"/>
          <a:chOff x="0" y="0"/>
          <a:chExt cx="0" cy="0"/>
        </a:xfrm>
      </p:grpSpPr>
      <p:sp>
        <p:nvSpPr>
          <p:cNvPr id="658" name="Google Shape;658;p67"/>
          <p:cNvSpPr txBox="1">
            <a:spLocks noGrp="1"/>
          </p:cNvSpPr>
          <p:nvPr>
            <p:ph type="title"/>
          </p:nvPr>
        </p:nvSpPr>
        <p:spPr>
          <a:xfrm>
            <a:off x="847425" y="561425"/>
            <a:ext cx="9914100" cy="872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000"/>
              <a:buFont typeface="Twentieth Century"/>
              <a:buNone/>
            </a:pPr>
            <a:r>
              <a:rPr lang="en-US" sz="4000" b="1">
                <a:latin typeface="Twentieth Century"/>
                <a:ea typeface="Twentieth Century"/>
                <a:cs typeface="Twentieth Century"/>
                <a:sym typeface="Twentieth Century"/>
              </a:rPr>
              <a:t>SPRINT 4 - Stories </a:t>
            </a:r>
            <a:r>
              <a:rPr lang="en-US" sz="4000" b="1">
                <a:solidFill>
                  <a:schemeClr val="accent2"/>
                </a:solidFill>
                <a:latin typeface="Twentieth Century"/>
                <a:ea typeface="Twentieth Century"/>
                <a:cs typeface="Twentieth Century"/>
                <a:sym typeface="Twentieth Century"/>
              </a:rPr>
              <a:t>Complete</a:t>
            </a:r>
            <a:endParaRPr>
              <a:solidFill>
                <a:schemeClr val="accent2"/>
              </a:solidFill>
            </a:endParaRPr>
          </a:p>
        </p:txBody>
      </p:sp>
      <p:sp>
        <p:nvSpPr>
          <p:cNvPr id="659" name="Google Shape;659;p67"/>
          <p:cNvSpPr/>
          <p:nvPr/>
        </p:nvSpPr>
        <p:spPr>
          <a:xfrm>
            <a:off x="651751" y="674734"/>
            <a:ext cx="45600" cy="5327100"/>
          </a:xfrm>
          <a:prstGeom prst="rect">
            <a:avLst/>
          </a:prstGeom>
          <a:solidFill>
            <a:schemeClr val="accent6"/>
          </a:solidFill>
          <a:ln w="12700" cap="flat" cmpd="sng">
            <a:solidFill>
              <a:srgbClr val="593B1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60" name="Google Shape;660;p67"/>
          <p:cNvSpPr/>
          <p:nvPr/>
        </p:nvSpPr>
        <p:spPr>
          <a:xfrm>
            <a:off x="11633875" y="6432800"/>
            <a:ext cx="172368" cy="207144"/>
          </a:xfrm>
          <a:prstGeom prst="lightningBolt">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Calibri"/>
              <a:ea typeface="Calibri"/>
              <a:cs typeface="Calibri"/>
              <a:sym typeface="Calibri"/>
            </a:endParaRPr>
          </a:p>
        </p:txBody>
      </p:sp>
      <p:graphicFrame>
        <p:nvGraphicFramePr>
          <p:cNvPr id="661" name="Google Shape;661;p67"/>
          <p:cNvGraphicFramePr/>
          <p:nvPr/>
        </p:nvGraphicFramePr>
        <p:xfrm>
          <a:off x="917925" y="1988925"/>
          <a:ext cx="3000000" cy="3000000"/>
        </p:xfrm>
        <a:graphic>
          <a:graphicData uri="http://schemas.openxmlformats.org/drawingml/2006/table">
            <a:tbl>
              <a:tblPr>
                <a:noFill/>
                <a:tableStyleId>{383C5242-5C02-49A6-AFCB-0D60A4A3C95B}</a:tableStyleId>
              </a:tblPr>
              <a:tblGrid>
                <a:gridCol w="1327275">
                  <a:extLst>
                    <a:ext uri="{9D8B030D-6E8A-4147-A177-3AD203B41FA5}">
                      <a16:colId xmlns:a16="http://schemas.microsoft.com/office/drawing/2014/main" val="20000"/>
                    </a:ext>
                  </a:extLst>
                </a:gridCol>
                <a:gridCol w="4099600">
                  <a:extLst>
                    <a:ext uri="{9D8B030D-6E8A-4147-A177-3AD203B41FA5}">
                      <a16:colId xmlns:a16="http://schemas.microsoft.com/office/drawing/2014/main" val="20001"/>
                    </a:ext>
                  </a:extLst>
                </a:gridCol>
                <a:gridCol w="2713450">
                  <a:extLst>
                    <a:ext uri="{9D8B030D-6E8A-4147-A177-3AD203B41FA5}">
                      <a16:colId xmlns:a16="http://schemas.microsoft.com/office/drawing/2014/main" val="20002"/>
                    </a:ext>
                  </a:extLst>
                </a:gridCol>
                <a:gridCol w="2713450">
                  <a:extLst>
                    <a:ext uri="{9D8B030D-6E8A-4147-A177-3AD203B41FA5}">
                      <a16:colId xmlns:a16="http://schemas.microsoft.com/office/drawing/2014/main" val="20003"/>
                    </a:ext>
                  </a:extLst>
                </a:gridCol>
              </a:tblGrid>
              <a:tr h="0">
                <a:tc>
                  <a:txBody>
                    <a:bodyPr/>
                    <a:lstStyle/>
                    <a:p>
                      <a:pPr marL="0" lvl="0" indent="0" algn="l" rtl="0">
                        <a:spcBef>
                          <a:spcPts val="0"/>
                        </a:spcBef>
                        <a:spcAft>
                          <a:spcPts val="0"/>
                        </a:spcAft>
                        <a:buNone/>
                      </a:pPr>
                      <a:r>
                        <a:rPr lang="en-US" sz="1500" b="1">
                          <a:solidFill>
                            <a:schemeClr val="lt1"/>
                          </a:solidFill>
                          <a:latin typeface="Calibri"/>
                          <a:ea typeface="Calibri"/>
                          <a:cs typeface="Calibri"/>
                          <a:sym typeface="Calibri"/>
                        </a:rPr>
                        <a:t>User Story Id </a:t>
                      </a:r>
                      <a:endParaRPr sz="1500" b="1">
                        <a:solidFill>
                          <a:schemeClr val="lt1"/>
                        </a:solidFill>
                        <a:latin typeface="Calibri"/>
                        <a:ea typeface="Calibri"/>
                        <a:cs typeface="Calibri"/>
                        <a:sym typeface="Calibri"/>
                      </a:endParaRPr>
                    </a:p>
                  </a:txBody>
                  <a:tcPr marL="91425" marR="91425" marT="91425" marB="91425">
                    <a:solidFill>
                      <a:schemeClr val="accent6"/>
                    </a:solidFill>
                  </a:tcPr>
                </a:tc>
                <a:tc>
                  <a:txBody>
                    <a:bodyPr/>
                    <a:lstStyle/>
                    <a:p>
                      <a:pPr marL="0" lvl="0" indent="0" algn="l" rtl="0">
                        <a:spcBef>
                          <a:spcPts val="0"/>
                        </a:spcBef>
                        <a:spcAft>
                          <a:spcPts val="0"/>
                        </a:spcAft>
                        <a:buNone/>
                      </a:pPr>
                      <a:r>
                        <a:rPr lang="en-US" sz="1500" b="1">
                          <a:solidFill>
                            <a:schemeClr val="lt1"/>
                          </a:solidFill>
                          <a:latin typeface="Calibri"/>
                          <a:ea typeface="Calibri"/>
                          <a:cs typeface="Calibri"/>
                          <a:sym typeface="Calibri"/>
                        </a:rPr>
                        <a:t>User Story </a:t>
                      </a:r>
                      <a:endParaRPr sz="1500" b="1">
                        <a:solidFill>
                          <a:schemeClr val="lt1"/>
                        </a:solidFill>
                        <a:latin typeface="Calibri"/>
                        <a:ea typeface="Calibri"/>
                        <a:cs typeface="Calibri"/>
                        <a:sym typeface="Calibri"/>
                      </a:endParaRPr>
                    </a:p>
                  </a:txBody>
                  <a:tcPr marL="91425" marR="91425" marT="91425" marB="91425">
                    <a:solidFill>
                      <a:schemeClr val="accent6"/>
                    </a:solidFill>
                  </a:tcPr>
                </a:tc>
                <a:tc>
                  <a:txBody>
                    <a:bodyPr/>
                    <a:lstStyle/>
                    <a:p>
                      <a:pPr marL="0" lvl="0" indent="0" algn="l" rtl="0">
                        <a:spcBef>
                          <a:spcPts val="0"/>
                        </a:spcBef>
                        <a:spcAft>
                          <a:spcPts val="0"/>
                        </a:spcAft>
                        <a:buNone/>
                      </a:pPr>
                      <a:r>
                        <a:rPr lang="en-US" sz="1500" b="1">
                          <a:solidFill>
                            <a:schemeClr val="lt1"/>
                          </a:solidFill>
                          <a:latin typeface="Calibri"/>
                          <a:ea typeface="Calibri"/>
                          <a:cs typeface="Calibri"/>
                          <a:sym typeface="Calibri"/>
                        </a:rPr>
                        <a:t>Points</a:t>
                      </a:r>
                      <a:endParaRPr sz="1500" b="1">
                        <a:solidFill>
                          <a:schemeClr val="lt1"/>
                        </a:solidFill>
                        <a:latin typeface="Calibri"/>
                        <a:ea typeface="Calibri"/>
                        <a:cs typeface="Calibri"/>
                        <a:sym typeface="Calibri"/>
                      </a:endParaRPr>
                    </a:p>
                  </a:txBody>
                  <a:tcPr marL="91425" marR="91425" marT="91425" marB="91425">
                    <a:solidFill>
                      <a:schemeClr val="accent6"/>
                    </a:solidFill>
                  </a:tcPr>
                </a:tc>
                <a:tc>
                  <a:txBody>
                    <a:bodyPr/>
                    <a:lstStyle/>
                    <a:p>
                      <a:pPr marL="0" lvl="0" indent="0" algn="l" rtl="0">
                        <a:spcBef>
                          <a:spcPts val="0"/>
                        </a:spcBef>
                        <a:spcAft>
                          <a:spcPts val="0"/>
                        </a:spcAft>
                        <a:buNone/>
                      </a:pPr>
                      <a:r>
                        <a:rPr lang="en-US" sz="1500" b="1">
                          <a:solidFill>
                            <a:schemeClr val="lt1"/>
                          </a:solidFill>
                          <a:latin typeface="Calibri"/>
                          <a:ea typeface="Calibri"/>
                          <a:cs typeface="Calibri"/>
                          <a:sym typeface="Calibri"/>
                        </a:rPr>
                        <a:t>Status</a:t>
                      </a:r>
                      <a:endParaRPr sz="1500" b="1">
                        <a:solidFill>
                          <a:schemeClr val="lt1"/>
                        </a:solidFill>
                        <a:latin typeface="Calibri"/>
                        <a:ea typeface="Calibri"/>
                        <a:cs typeface="Calibri"/>
                        <a:sym typeface="Calibri"/>
                      </a:endParaRPr>
                    </a:p>
                  </a:txBody>
                  <a:tcPr marL="91425" marR="91425" marT="91425" marB="91425">
                    <a:solidFill>
                      <a:schemeClr val="accent6"/>
                    </a:solidFill>
                  </a:tcPr>
                </a:tc>
                <a:extLst>
                  <a:ext uri="{0D108BD9-81ED-4DB2-BD59-A6C34878D82A}">
                    <a16:rowId xmlns:a16="http://schemas.microsoft.com/office/drawing/2014/main" val="10000"/>
                  </a:ext>
                </a:extLst>
              </a:tr>
              <a:tr h="372200">
                <a:tc>
                  <a:txBody>
                    <a:bodyPr/>
                    <a:lstStyle/>
                    <a:p>
                      <a:pPr marL="0" lvl="0" indent="0" algn="l" rtl="0">
                        <a:spcBef>
                          <a:spcPts val="0"/>
                        </a:spcBef>
                        <a:spcAft>
                          <a:spcPts val="0"/>
                        </a:spcAft>
                        <a:buNone/>
                      </a:pPr>
                      <a:r>
                        <a:rPr lang="en-US" sz="1500">
                          <a:solidFill>
                            <a:schemeClr val="lt1"/>
                          </a:solidFill>
                          <a:latin typeface="Calibri"/>
                          <a:ea typeface="Calibri"/>
                          <a:cs typeface="Calibri"/>
                          <a:sym typeface="Calibri"/>
                        </a:rPr>
                        <a:t>IV7</a:t>
                      </a:r>
                      <a:endParaRPr sz="1500">
                        <a:solidFill>
                          <a:schemeClr val="lt1"/>
                        </a:solidFill>
                        <a:latin typeface="Calibri"/>
                        <a:ea typeface="Calibri"/>
                        <a:cs typeface="Calibri"/>
                        <a:sym typeface="Calibri"/>
                      </a:endParaRPr>
                    </a:p>
                  </a:txBody>
                  <a:tcPr marL="91425" marR="91425" marT="91425" marB="91425"/>
                </a:tc>
                <a:tc>
                  <a:txBody>
                    <a:bodyPr/>
                    <a:lstStyle/>
                    <a:p>
                      <a:pPr marL="0" lvl="0" indent="0" algn="l" rtl="0">
                        <a:spcBef>
                          <a:spcPts val="0"/>
                        </a:spcBef>
                        <a:spcAft>
                          <a:spcPts val="0"/>
                        </a:spcAft>
                        <a:buNone/>
                      </a:pPr>
                      <a:r>
                        <a:rPr lang="en-US" sz="1500">
                          <a:solidFill>
                            <a:schemeClr val="lt1"/>
                          </a:solidFill>
                          <a:latin typeface="Calibri"/>
                          <a:ea typeface="Calibri"/>
                          <a:cs typeface="Calibri"/>
                          <a:sym typeface="Calibri"/>
                        </a:rPr>
                        <a:t>Understand the stock chart pattern</a:t>
                      </a:r>
                      <a:endParaRPr sz="1500">
                        <a:solidFill>
                          <a:schemeClr val="lt1"/>
                        </a:solidFill>
                        <a:latin typeface="Calibri"/>
                        <a:ea typeface="Calibri"/>
                        <a:cs typeface="Calibri"/>
                        <a:sym typeface="Calibri"/>
                      </a:endParaRPr>
                    </a:p>
                  </a:txBody>
                  <a:tcPr marL="91425" marR="91425" marT="91425" marB="91425"/>
                </a:tc>
                <a:tc>
                  <a:txBody>
                    <a:bodyPr/>
                    <a:lstStyle/>
                    <a:p>
                      <a:pPr marL="0" lvl="0" indent="0" algn="l" rtl="0">
                        <a:spcBef>
                          <a:spcPts val="0"/>
                        </a:spcBef>
                        <a:spcAft>
                          <a:spcPts val="0"/>
                        </a:spcAft>
                        <a:buNone/>
                      </a:pPr>
                      <a:r>
                        <a:rPr lang="en-US" sz="1500">
                          <a:solidFill>
                            <a:schemeClr val="lt1"/>
                          </a:solidFill>
                          <a:latin typeface="Calibri"/>
                          <a:ea typeface="Calibri"/>
                          <a:cs typeface="Calibri"/>
                          <a:sym typeface="Calibri"/>
                        </a:rPr>
                        <a:t>13</a:t>
                      </a:r>
                      <a:endParaRPr sz="1500">
                        <a:solidFill>
                          <a:schemeClr val="lt1"/>
                        </a:solidFill>
                        <a:latin typeface="Calibri"/>
                        <a:ea typeface="Calibri"/>
                        <a:cs typeface="Calibri"/>
                        <a:sym typeface="Calibri"/>
                      </a:endParaRPr>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US" sz="1500" b="1">
                          <a:solidFill>
                            <a:schemeClr val="dk1"/>
                          </a:solidFill>
                          <a:highlight>
                            <a:schemeClr val="accent2"/>
                          </a:highlight>
                          <a:latin typeface="Calibri"/>
                          <a:ea typeface="Calibri"/>
                          <a:cs typeface="Calibri"/>
                          <a:sym typeface="Calibri"/>
                        </a:rPr>
                        <a:t>COMPLETE</a:t>
                      </a:r>
                      <a:endParaRPr sz="1500">
                        <a:solidFill>
                          <a:schemeClr val="dk1"/>
                        </a:solidFill>
                        <a:highlight>
                          <a:schemeClr val="accent2"/>
                        </a:highlight>
                        <a:latin typeface="Calibri"/>
                        <a:ea typeface="Calibri"/>
                        <a:cs typeface="Calibri"/>
                        <a:sym typeface="Calibri"/>
                      </a:endParaRPr>
                    </a:p>
                  </a:txBody>
                  <a:tcPr marL="91425" marR="91425" marT="91425" marB="91425"/>
                </a:tc>
                <a:extLst>
                  <a:ext uri="{0D108BD9-81ED-4DB2-BD59-A6C34878D82A}">
                    <a16:rowId xmlns:a16="http://schemas.microsoft.com/office/drawing/2014/main" val="10001"/>
                  </a:ext>
                </a:extLst>
              </a:tr>
              <a:tr h="372200">
                <a:tc gridSpan="4">
                  <a:txBody>
                    <a:bodyPr/>
                    <a:lstStyle/>
                    <a:p>
                      <a:pPr marL="0" lvl="0" indent="0" algn="l" rtl="0">
                        <a:spcBef>
                          <a:spcPts val="0"/>
                        </a:spcBef>
                        <a:spcAft>
                          <a:spcPts val="0"/>
                        </a:spcAft>
                        <a:buNone/>
                      </a:pPr>
                      <a:r>
                        <a:rPr lang="en-US" sz="1500" b="1">
                          <a:solidFill>
                            <a:schemeClr val="lt1"/>
                          </a:solidFill>
                          <a:latin typeface="Calibri"/>
                          <a:ea typeface="Calibri"/>
                          <a:cs typeface="Calibri"/>
                          <a:sym typeface="Calibri"/>
                        </a:rPr>
                        <a:t>As a novice Investor, I </a:t>
                      </a:r>
                      <a:r>
                        <a:rPr lang="en-US" sz="1500">
                          <a:solidFill>
                            <a:schemeClr val="lt1"/>
                          </a:solidFill>
                          <a:latin typeface="Calibri"/>
                          <a:ea typeface="Calibri"/>
                          <a:cs typeface="Calibri"/>
                          <a:sym typeface="Calibri"/>
                        </a:rPr>
                        <a:t>want to understand the pattern of the currently displayed stock .</a:t>
                      </a:r>
                      <a:endParaRPr sz="1500" b="1">
                        <a:solidFill>
                          <a:schemeClr val="lt1"/>
                        </a:solidFill>
                        <a:latin typeface="Calibri"/>
                        <a:ea typeface="Calibri"/>
                        <a:cs typeface="Calibri"/>
                        <a:sym typeface="Calibri"/>
                      </a:endParaRPr>
                    </a:p>
                  </a:txBody>
                  <a:tcPr marL="91425" marR="91425" marT="91425" marB="91425"/>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2"/>
                  </a:ext>
                </a:extLst>
              </a:tr>
              <a:tr h="372200">
                <a:tc>
                  <a:txBody>
                    <a:bodyPr/>
                    <a:lstStyle/>
                    <a:p>
                      <a:pPr marL="0" lvl="0" indent="0" algn="l" rtl="0">
                        <a:spcBef>
                          <a:spcPts val="0"/>
                        </a:spcBef>
                        <a:spcAft>
                          <a:spcPts val="0"/>
                        </a:spcAft>
                        <a:buNone/>
                      </a:pPr>
                      <a:r>
                        <a:rPr lang="en-US" sz="1500">
                          <a:solidFill>
                            <a:schemeClr val="lt1"/>
                          </a:solidFill>
                          <a:latin typeface="Calibri"/>
                          <a:ea typeface="Calibri"/>
                          <a:cs typeface="Calibri"/>
                          <a:sym typeface="Calibri"/>
                        </a:rPr>
                        <a:t>IV14</a:t>
                      </a:r>
                      <a:endParaRPr sz="1500">
                        <a:solidFill>
                          <a:schemeClr val="lt1"/>
                        </a:solidFill>
                        <a:latin typeface="Calibri"/>
                        <a:ea typeface="Calibri"/>
                        <a:cs typeface="Calibri"/>
                        <a:sym typeface="Calibri"/>
                      </a:endParaRPr>
                    </a:p>
                  </a:txBody>
                  <a:tcPr marL="91425" marR="91425" marT="91425" marB="91425"/>
                </a:tc>
                <a:tc>
                  <a:txBody>
                    <a:bodyPr/>
                    <a:lstStyle/>
                    <a:p>
                      <a:pPr marL="0" lvl="0" indent="0" algn="l" rtl="0">
                        <a:spcBef>
                          <a:spcPts val="0"/>
                        </a:spcBef>
                        <a:spcAft>
                          <a:spcPts val="0"/>
                        </a:spcAft>
                        <a:buNone/>
                      </a:pPr>
                      <a:r>
                        <a:rPr lang="en-US" sz="1500">
                          <a:solidFill>
                            <a:schemeClr val="lt1"/>
                          </a:solidFill>
                          <a:latin typeface="Calibri"/>
                          <a:ea typeface="Calibri"/>
                          <a:cs typeface="Calibri"/>
                          <a:sym typeface="Calibri"/>
                        </a:rPr>
                        <a:t>Get answers for trading questions </a:t>
                      </a:r>
                      <a:endParaRPr sz="1500">
                        <a:solidFill>
                          <a:schemeClr val="lt1"/>
                        </a:solidFill>
                        <a:latin typeface="Calibri"/>
                        <a:ea typeface="Calibri"/>
                        <a:cs typeface="Calibri"/>
                        <a:sym typeface="Calibri"/>
                      </a:endParaRPr>
                    </a:p>
                  </a:txBody>
                  <a:tcPr marL="91425" marR="91425" marT="91425" marB="91425"/>
                </a:tc>
                <a:tc>
                  <a:txBody>
                    <a:bodyPr/>
                    <a:lstStyle/>
                    <a:p>
                      <a:pPr marL="0" lvl="0" indent="0" algn="l" rtl="0">
                        <a:spcBef>
                          <a:spcPts val="0"/>
                        </a:spcBef>
                        <a:spcAft>
                          <a:spcPts val="0"/>
                        </a:spcAft>
                        <a:buNone/>
                      </a:pPr>
                      <a:r>
                        <a:rPr lang="en-US" sz="1500">
                          <a:solidFill>
                            <a:schemeClr val="lt1"/>
                          </a:solidFill>
                          <a:latin typeface="Calibri"/>
                          <a:ea typeface="Calibri"/>
                          <a:cs typeface="Calibri"/>
                          <a:sym typeface="Calibri"/>
                        </a:rPr>
                        <a:t>8</a:t>
                      </a:r>
                      <a:endParaRPr sz="1500">
                        <a:solidFill>
                          <a:schemeClr val="lt1"/>
                        </a:solidFill>
                        <a:latin typeface="Calibri"/>
                        <a:ea typeface="Calibri"/>
                        <a:cs typeface="Calibri"/>
                        <a:sym typeface="Calibri"/>
                      </a:endParaRPr>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US" sz="1500" b="1">
                          <a:solidFill>
                            <a:schemeClr val="dk1"/>
                          </a:solidFill>
                          <a:highlight>
                            <a:schemeClr val="accent2"/>
                          </a:highlight>
                          <a:latin typeface="Calibri"/>
                          <a:ea typeface="Calibri"/>
                          <a:cs typeface="Calibri"/>
                          <a:sym typeface="Calibri"/>
                        </a:rPr>
                        <a:t>COMPLETE</a:t>
                      </a:r>
                      <a:endParaRPr sz="1500">
                        <a:solidFill>
                          <a:schemeClr val="lt1"/>
                        </a:solidFill>
                        <a:latin typeface="Calibri"/>
                        <a:ea typeface="Calibri"/>
                        <a:cs typeface="Calibri"/>
                        <a:sym typeface="Calibri"/>
                      </a:endParaRPr>
                    </a:p>
                  </a:txBody>
                  <a:tcPr marL="91425" marR="91425" marT="91425" marB="91425"/>
                </a:tc>
                <a:extLst>
                  <a:ext uri="{0D108BD9-81ED-4DB2-BD59-A6C34878D82A}">
                    <a16:rowId xmlns:a16="http://schemas.microsoft.com/office/drawing/2014/main" val="10003"/>
                  </a:ext>
                </a:extLst>
              </a:tr>
              <a:tr h="372200">
                <a:tc gridSpan="4">
                  <a:txBody>
                    <a:bodyPr/>
                    <a:lstStyle/>
                    <a:p>
                      <a:pPr marL="0" lvl="0" indent="0" algn="l" rtl="0">
                        <a:spcBef>
                          <a:spcPts val="0"/>
                        </a:spcBef>
                        <a:spcAft>
                          <a:spcPts val="0"/>
                        </a:spcAft>
                        <a:buNone/>
                      </a:pPr>
                      <a:r>
                        <a:rPr lang="en-US" sz="1500" b="1">
                          <a:solidFill>
                            <a:schemeClr val="lt1"/>
                          </a:solidFill>
                          <a:latin typeface="Calibri"/>
                          <a:ea typeface="Calibri"/>
                          <a:cs typeface="Calibri"/>
                          <a:sym typeface="Calibri"/>
                        </a:rPr>
                        <a:t>As a novice Investor, I </a:t>
                      </a:r>
                      <a:r>
                        <a:rPr lang="en-US" sz="1500">
                          <a:solidFill>
                            <a:schemeClr val="lt1"/>
                          </a:solidFill>
                          <a:latin typeface="Calibri"/>
                          <a:ea typeface="Calibri"/>
                          <a:cs typeface="Calibri"/>
                          <a:sym typeface="Calibri"/>
                        </a:rPr>
                        <a:t>want answers related to stock market as an financial instrument.</a:t>
                      </a:r>
                      <a:endParaRPr sz="1500" b="1">
                        <a:solidFill>
                          <a:schemeClr val="lt1"/>
                        </a:solidFill>
                        <a:latin typeface="Calibri"/>
                        <a:ea typeface="Calibri"/>
                        <a:cs typeface="Calibri"/>
                        <a:sym typeface="Calibri"/>
                      </a:endParaRPr>
                    </a:p>
                  </a:txBody>
                  <a:tcPr marL="91425" marR="91425" marT="91425" marB="91425"/>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4"/>
                  </a:ext>
                </a:extLst>
              </a:tr>
              <a:tr h="372200">
                <a:tc>
                  <a:txBody>
                    <a:bodyPr/>
                    <a:lstStyle/>
                    <a:p>
                      <a:pPr marL="0" lvl="0" indent="0" algn="l" rtl="0">
                        <a:spcBef>
                          <a:spcPts val="0"/>
                        </a:spcBef>
                        <a:spcAft>
                          <a:spcPts val="0"/>
                        </a:spcAft>
                        <a:buNone/>
                      </a:pPr>
                      <a:r>
                        <a:rPr lang="en-US" sz="1500">
                          <a:solidFill>
                            <a:schemeClr val="lt1"/>
                          </a:solidFill>
                          <a:latin typeface="Calibri"/>
                          <a:ea typeface="Calibri"/>
                          <a:cs typeface="Calibri"/>
                          <a:sym typeface="Calibri"/>
                        </a:rPr>
                        <a:t>IV15</a:t>
                      </a:r>
                      <a:endParaRPr sz="1500">
                        <a:solidFill>
                          <a:schemeClr val="lt1"/>
                        </a:solidFill>
                        <a:latin typeface="Calibri"/>
                        <a:ea typeface="Calibri"/>
                        <a:cs typeface="Calibri"/>
                        <a:sym typeface="Calibri"/>
                      </a:endParaRPr>
                    </a:p>
                  </a:txBody>
                  <a:tcPr marL="91425" marR="91425" marT="91425" marB="91425"/>
                </a:tc>
                <a:tc>
                  <a:txBody>
                    <a:bodyPr/>
                    <a:lstStyle/>
                    <a:p>
                      <a:pPr marL="0" lvl="0" indent="0" algn="l" rtl="0">
                        <a:spcBef>
                          <a:spcPts val="0"/>
                        </a:spcBef>
                        <a:spcAft>
                          <a:spcPts val="0"/>
                        </a:spcAft>
                        <a:buNone/>
                      </a:pPr>
                      <a:r>
                        <a:rPr lang="en-US" sz="1500">
                          <a:solidFill>
                            <a:schemeClr val="lt1"/>
                          </a:solidFill>
                          <a:latin typeface="Calibri"/>
                          <a:ea typeface="Calibri"/>
                          <a:cs typeface="Calibri"/>
                          <a:sym typeface="Calibri"/>
                        </a:rPr>
                        <a:t>Access the platform from any location</a:t>
                      </a:r>
                      <a:endParaRPr sz="1500">
                        <a:solidFill>
                          <a:schemeClr val="lt1"/>
                        </a:solidFill>
                        <a:latin typeface="Calibri"/>
                        <a:ea typeface="Calibri"/>
                        <a:cs typeface="Calibri"/>
                        <a:sym typeface="Calibri"/>
                      </a:endParaRPr>
                    </a:p>
                  </a:txBody>
                  <a:tcPr marL="91425" marR="91425" marT="91425" marB="91425"/>
                </a:tc>
                <a:tc>
                  <a:txBody>
                    <a:bodyPr/>
                    <a:lstStyle/>
                    <a:p>
                      <a:pPr marL="0" lvl="0" indent="0" algn="l" rtl="0">
                        <a:spcBef>
                          <a:spcPts val="0"/>
                        </a:spcBef>
                        <a:spcAft>
                          <a:spcPts val="0"/>
                        </a:spcAft>
                        <a:buNone/>
                      </a:pPr>
                      <a:r>
                        <a:rPr lang="en-US" sz="1500">
                          <a:solidFill>
                            <a:schemeClr val="lt1"/>
                          </a:solidFill>
                          <a:latin typeface="Calibri"/>
                          <a:ea typeface="Calibri"/>
                          <a:cs typeface="Calibri"/>
                          <a:sym typeface="Calibri"/>
                        </a:rPr>
                        <a:t>8</a:t>
                      </a:r>
                      <a:endParaRPr sz="1500">
                        <a:solidFill>
                          <a:schemeClr val="lt1"/>
                        </a:solidFill>
                        <a:latin typeface="Calibri"/>
                        <a:ea typeface="Calibri"/>
                        <a:cs typeface="Calibri"/>
                        <a:sym typeface="Calibri"/>
                      </a:endParaRPr>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US" sz="1500" b="1">
                          <a:solidFill>
                            <a:schemeClr val="dk1"/>
                          </a:solidFill>
                          <a:highlight>
                            <a:schemeClr val="accent2"/>
                          </a:highlight>
                          <a:latin typeface="Calibri"/>
                          <a:ea typeface="Calibri"/>
                          <a:cs typeface="Calibri"/>
                          <a:sym typeface="Calibri"/>
                        </a:rPr>
                        <a:t>COMPLETE</a:t>
                      </a:r>
                      <a:endParaRPr sz="1500">
                        <a:solidFill>
                          <a:schemeClr val="lt1"/>
                        </a:solidFill>
                        <a:latin typeface="Calibri"/>
                        <a:ea typeface="Calibri"/>
                        <a:cs typeface="Calibri"/>
                        <a:sym typeface="Calibri"/>
                      </a:endParaRPr>
                    </a:p>
                  </a:txBody>
                  <a:tcPr marL="91425" marR="91425" marT="91425" marB="91425"/>
                </a:tc>
                <a:extLst>
                  <a:ext uri="{0D108BD9-81ED-4DB2-BD59-A6C34878D82A}">
                    <a16:rowId xmlns:a16="http://schemas.microsoft.com/office/drawing/2014/main" val="10005"/>
                  </a:ext>
                </a:extLst>
              </a:tr>
              <a:tr h="372200">
                <a:tc gridSpan="4">
                  <a:txBody>
                    <a:bodyPr/>
                    <a:lstStyle/>
                    <a:p>
                      <a:pPr marL="0" lvl="0" indent="0" algn="l" rtl="0">
                        <a:spcBef>
                          <a:spcPts val="0"/>
                        </a:spcBef>
                        <a:spcAft>
                          <a:spcPts val="0"/>
                        </a:spcAft>
                        <a:buNone/>
                      </a:pPr>
                      <a:r>
                        <a:rPr lang="en-US" sz="1500" b="1">
                          <a:solidFill>
                            <a:schemeClr val="lt1"/>
                          </a:solidFill>
                          <a:latin typeface="Calibri"/>
                          <a:ea typeface="Calibri"/>
                          <a:cs typeface="Calibri"/>
                          <a:sym typeface="Calibri"/>
                        </a:rPr>
                        <a:t>As a novice Investor, I want</a:t>
                      </a:r>
                      <a:r>
                        <a:rPr lang="en-US" sz="1500">
                          <a:solidFill>
                            <a:schemeClr val="lt1"/>
                          </a:solidFill>
                          <a:latin typeface="Calibri"/>
                          <a:ea typeface="Calibri"/>
                          <a:cs typeface="Calibri"/>
                          <a:sym typeface="Calibri"/>
                        </a:rPr>
                        <a:t>  to connect to the platform from not only one particular network/location</a:t>
                      </a:r>
                      <a:endParaRPr sz="1500" b="1">
                        <a:solidFill>
                          <a:schemeClr val="lt1"/>
                        </a:solidFill>
                        <a:latin typeface="Calibri"/>
                        <a:ea typeface="Calibri"/>
                        <a:cs typeface="Calibri"/>
                        <a:sym typeface="Calibri"/>
                      </a:endParaRPr>
                    </a:p>
                  </a:txBody>
                  <a:tcPr marL="91425" marR="91425" marT="91425" marB="91425"/>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6"/>
                  </a:ext>
                </a:extLst>
              </a:tr>
            </a:tbl>
          </a:graphicData>
        </a:graphic>
      </p:graphicFrame>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bg>
      <p:bgPr>
        <a:solidFill>
          <a:schemeClr val="dk1"/>
        </a:solidFill>
        <a:effectLst/>
      </p:bgPr>
    </p:bg>
    <p:spTree>
      <p:nvGrpSpPr>
        <p:cNvPr id="1" name="Shape 665"/>
        <p:cNvGrpSpPr/>
        <p:nvPr/>
      </p:nvGrpSpPr>
      <p:grpSpPr>
        <a:xfrm>
          <a:off x="0" y="0"/>
          <a:ext cx="0" cy="0"/>
          <a:chOff x="0" y="0"/>
          <a:chExt cx="0" cy="0"/>
        </a:xfrm>
      </p:grpSpPr>
      <p:sp>
        <p:nvSpPr>
          <p:cNvPr id="666" name="Google Shape;666;p68"/>
          <p:cNvSpPr txBox="1">
            <a:spLocks noGrp="1"/>
          </p:cNvSpPr>
          <p:nvPr>
            <p:ph type="title"/>
          </p:nvPr>
        </p:nvSpPr>
        <p:spPr>
          <a:xfrm>
            <a:off x="847425" y="561425"/>
            <a:ext cx="9914100" cy="872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000"/>
              <a:buFont typeface="Twentieth Century"/>
              <a:buNone/>
            </a:pPr>
            <a:r>
              <a:rPr lang="en-US" sz="4000" b="1">
                <a:latin typeface="Twentieth Century"/>
                <a:ea typeface="Twentieth Century"/>
                <a:cs typeface="Twentieth Century"/>
                <a:sym typeface="Twentieth Century"/>
              </a:rPr>
              <a:t>SPRINT 4 - Stories </a:t>
            </a:r>
            <a:r>
              <a:rPr lang="en-US" sz="4000" b="1">
                <a:solidFill>
                  <a:srgbClr val="E06666"/>
                </a:solidFill>
                <a:latin typeface="Twentieth Century"/>
                <a:ea typeface="Twentieth Century"/>
                <a:cs typeface="Twentieth Century"/>
                <a:sym typeface="Twentieth Century"/>
              </a:rPr>
              <a:t>Not complete</a:t>
            </a:r>
            <a:endParaRPr>
              <a:solidFill>
                <a:srgbClr val="E06666"/>
              </a:solidFill>
            </a:endParaRPr>
          </a:p>
        </p:txBody>
      </p:sp>
      <p:sp>
        <p:nvSpPr>
          <p:cNvPr id="667" name="Google Shape;667;p68"/>
          <p:cNvSpPr/>
          <p:nvPr/>
        </p:nvSpPr>
        <p:spPr>
          <a:xfrm>
            <a:off x="651751" y="674734"/>
            <a:ext cx="45600" cy="5327100"/>
          </a:xfrm>
          <a:prstGeom prst="rect">
            <a:avLst/>
          </a:prstGeom>
          <a:solidFill>
            <a:schemeClr val="accent6"/>
          </a:solidFill>
          <a:ln w="12700" cap="flat" cmpd="sng">
            <a:solidFill>
              <a:srgbClr val="593B1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68" name="Google Shape;668;p68"/>
          <p:cNvSpPr/>
          <p:nvPr/>
        </p:nvSpPr>
        <p:spPr>
          <a:xfrm>
            <a:off x="11633875" y="6432800"/>
            <a:ext cx="172368" cy="207144"/>
          </a:xfrm>
          <a:prstGeom prst="lightningBolt">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Calibri"/>
              <a:ea typeface="Calibri"/>
              <a:cs typeface="Calibri"/>
              <a:sym typeface="Calibri"/>
            </a:endParaRPr>
          </a:p>
        </p:txBody>
      </p:sp>
      <p:graphicFrame>
        <p:nvGraphicFramePr>
          <p:cNvPr id="669" name="Google Shape;669;p68"/>
          <p:cNvGraphicFramePr/>
          <p:nvPr/>
        </p:nvGraphicFramePr>
        <p:xfrm>
          <a:off x="847425" y="2774925"/>
          <a:ext cx="3000000" cy="3000000"/>
        </p:xfrm>
        <a:graphic>
          <a:graphicData uri="http://schemas.openxmlformats.org/drawingml/2006/table">
            <a:tbl>
              <a:tblPr>
                <a:noFill/>
                <a:tableStyleId>{383C5242-5C02-49A6-AFCB-0D60A4A3C95B}</a:tableStyleId>
              </a:tblPr>
              <a:tblGrid>
                <a:gridCol w="1327275">
                  <a:extLst>
                    <a:ext uri="{9D8B030D-6E8A-4147-A177-3AD203B41FA5}">
                      <a16:colId xmlns:a16="http://schemas.microsoft.com/office/drawing/2014/main" val="20000"/>
                    </a:ext>
                  </a:extLst>
                </a:gridCol>
                <a:gridCol w="4099600">
                  <a:extLst>
                    <a:ext uri="{9D8B030D-6E8A-4147-A177-3AD203B41FA5}">
                      <a16:colId xmlns:a16="http://schemas.microsoft.com/office/drawing/2014/main" val="20001"/>
                    </a:ext>
                  </a:extLst>
                </a:gridCol>
                <a:gridCol w="2713450">
                  <a:extLst>
                    <a:ext uri="{9D8B030D-6E8A-4147-A177-3AD203B41FA5}">
                      <a16:colId xmlns:a16="http://schemas.microsoft.com/office/drawing/2014/main" val="20002"/>
                    </a:ext>
                  </a:extLst>
                </a:gridCol>
                <a:gridCol w="2713450">
                  <a:extLst>
                    <a:ext uri="{9D8B030D-6E8A-4147-A177-3AD203B41FA5}">
                      <a16:colId xmlns:a16="http://schemas.microsoft.com/office/drawing/2014/main" val="20003"/>
                    </a:ext>
                  </a:extLst>
                </a:gridCol>
              </a:tblGrid>
              <a:tr h="0">
                <a:tc>
                  <a:txBody>
                    <a:bodyPr/>
                    <a:lstStyle/>
                    <a:p>
                      <a:pPr marL="0" lvl="0" indent="0" algn="l" rtl="0">
                        <a:spcBef>
                          <a:spcPts val="0"/>
                        </a:spcBef>
                        <a:spcAft>
                          <a:spcPts val="0"/>
                        </a:spcAft>
                        <a:buNone/>
                      </a:pPr>
                      <a:r>
                        <a:rPr lang="en-US" sz="1500">
                          <a:solidFill>
                            <a:schemeClr val="lt1"/>
                          </a:solidFill>
                          <a:latin typeface="Calibri"/>
                          <a:ea typeface="Calibri"/>
                          <a:cs typeface="Calibri"/>
                          <a:sym typeface="Calibri"/>
                        </a:rPr>
                        <a:t>User Story Id </a:t>
                      </a:r>
                      <a:endParaRPr sz="1500">
                        <a:solidFill>
                          <a:schemeClr val="lt1"/>
                        </a:solidFill>
                        <a:latin typeface="Calibri"/>
                        <a:ea typeface="Calibri"/>
                        <a:cs typeface="Calibri"/>
                        <a:sym typeface="Calibri"/>
                      </a:endParaRPr>
                    </a:p>
                  </a:txBody>
                  <a:tcPr marL="91425" marR="91425" marT="91425" marB="91425">
                    <a:solidFill>
                      <a:schemeClr val="accent6"/>
                    </a:solidFill>
                  </a:tcPr>
                </a:tc>
                <a:tc>
                  <a:txBody>
                    <a:bodyPr/>
                    <a:lstStyle/>
                    <a:p>
                      <a:pPr marL="0" lvl="0" indent="0" algn="l" rtl="0">
                        <a:spcBef>
                          <a:spcPts val="0"/>
                        </a:spcBef>
                        <a:spcAft>
                          <a:spcPts val="0"/>
                        </a:spcAft>
                        <a:buNone/>
                      </a:pPr>
                      <a:r>
                        <a:rPr lang="en-US" sz="1500">
                          <a:solidFill>
                            <a:schemeClr val="lt1"/>
                          </a:solidFill>
                          <a:latin typeface="Calibri"/>
                          <a:ea typeface="Calibri"/>
                          <a:cs typeface="Calibri"/>
                          <a:sym typeface="Calibri"/>
                        </a:rPr>
                        <a:t>User Story </a:t>
                      </a:r>
                      <a:endParaRPr sz="1500">
                        <a:solidFill>
                          <a:schemeClr val="lt1"/>
                        </a:solidFill>
                        <a:latin typeface="Calibri"/>
                        <a:ea typeface="Calibri"/>
                        <a:cs typeface="Calibri"/>
                        <a:sym typeface="Calibri"/>
                      </a:endParaRPr>
                    </a:p>
                  </a:txBody>
                  <a:tcPr marL="91425" marR="91425" marT="91425" marB="91425">
                    <a:solidFill>
                      <a:schemeClr val="accent6"/>
                    </a:solidFill>
                  </a:tcPr>
                </a:tc>
                <a:tc>
                  <a:txBody>
                    <a:bodyPr/>
                    <a:lstStyle/>
                    <a:p>
                      <a:pPr marL="0" lvl="0" indent="0" algn="l" rtl="0">
                        <a:spcBef>
                          <a:spcPts val="0"/>
                        </a:spcBef>
                        <a:spcAft>
                          <a:spcPts val="0"/>
                        </a:spcAft>
                        <a:buNone/>
                      </a:pPr>
                      <a:r>
                        <a:rPr lang="en-US" sz="1500">
                          <a:solidFill>
                            <a:schemeClr val="lt1"/>
                          </a:solidFill>
                          <a:latin typeface="Calibri"/>
                          <a:ea typeface="Calibri"/>
                          <a:cs typeface="Calibri"/>
                          <a:sym typeface="Calibri"/>
                        </a:rPr>
                        <a:t>Points</a:t>
                      </a:r>
                      <a:endParaRPr sz="1500">
                        <a:solidFill>
                          <a:schemeClr val="lt1"/>
                        </a:solidFill>
                        <a:latin typeface="Calibri"/>
                        <a:ea typeface="Calibri"/>
                        <a:cs typeface="Calibri"/>
                        <a:sym typeface="Calibri"/>
                      </a:endParaRPr>
                    </a:p>
                  </a:txBody>
                  <a:tcPr marL="91425" marR="91425" marT="91425" marB="91425">
                    <a:solidFill>
                      <a:schemeClr val="accent6"/>
                    </a:solidFill>
                  </a:tcPr>
                </a:tc>
                <a:tc>
                  <a:txBody>
                    <a:bodyPr/>
                    <a:lstStyle/>
                    <a:p>
                      <a:pPr marL="0" lvl="0" indent="0" algn="l" rtl="0">
                        <a:spcBef>
                          <a:spcPts val="0"/>
                        </a:spcBef>
                        <a:spcAft>
                          <a:spcPts val="0"/>
                        </a:spcAft>
                        <a:buNone/>
                      </a:pPr>
                      <a:r>
                        <a:rPr lang="en-US" sz="1500">
                          <a:solidFill>
                            <a:schemeClr val="lt1"/>
                          </a:solidFill>
                          <a:latin typeface="Calibri"/>
                          <a:ea typeface="Calibri"/>
                          <a:cs typeface="Calibri"/>
                          <a:sym typeface="Calibri"/>
                        </a:rPr>
                        <a:t>Status</a:t>
                      </a:r>
                      <a:endParaRPr sz="1500">
                        <a:solidFill>
                          <a:schemeClr val="lt1"/>
                        </a:solidFill>
                        <a:latin typeface="Calibri"/>
                        <a:ea typeface="Calibri"/>
                        <a:cs typeface="Calibri"/>
                        <a:sym typeface="Calibri"/>
                      </a:endParaRPr>
                    </a:p>
                  </a:txBody>
                  <a:tcPr marL="91425" marR="91425" marT="91425" marB="91425">
                    <a:solidFill>
                      <a:schemeClr val="accent6"/>
                    </a:solidFill>
                  </a:tcPr>
                </a:tc>
                <a:extLst>
                  <a:ext uri="{0D108BD9-81ED-4DB2-BD59-A6C34878D82A}">
                    <a16:rowId xmlns:a16="http://schemas.microsoft.com/office/drawing/2014/main" val="10000"/>
                  </a:ext>
                </a:extLst>
              </a:tr>
              <a:tr h="372200">
                <a:tc>
                  <a:txBody>
                    <a:bodyPr/>
                    <a:lstStyle/>
                    <a:p>
                      <a:pPr marL="0" lvl="0" indent="0" algn="l" rtl="0">
                        <a:spcBef>
                          <a:spcPts val="0"/>
                        </a:spcBef>
                        <a:spcAft>
                          <a:spcPts val="0"/>
                        </a:spcAft>
                        <a:buNone/>
                      </a:pPr>
                      <a:r>
                        <a:rPr lang="en-US" sz="1500">
                          <a:solidFill>
                            <a:schemeClr val="lt1"/>
                          </a:solidFill>
                          <a:latin typeface="Calibri"/>
                          <a:ea typeface="Calibri"/>
                          <a:cs typeface="Calibri"/>
                          <a:sym typeface="Calibri"/>
                        </a:rPr>
                        <a:t>IV13</a:t>
                      </a:r>
                      <a:endParaRPr sz="1500">
                        <a:solidFill>
                          <a:schemeClr val="lt1"/>
                        </a:solidFill>
                        <a:latin typeface="Calibri"/>
                        <a:ea typeface="Calibri"/>
                        <a:cs typeface="Calibri"/>
                        <a:sym typeface="Calibri"/>
                      </a:endParaRPr>
                    </a:p>
                  </a:txBody>
                  <a:tcPr marL="91425" marR="91425" marT="91425" marB="91425"/>
                </a:tc>
                <a:tc>
                  <a:txBody>
                    <a:bodyPr/>
                    <a:lstStyle/>
                    <a:p>
                      <a:pPr marL="0" lvl="0" indent="0" algn="l" rtl="0">
                        <a:spcBef>
                          <a:spcPts val="0"/>
                        </a:spcBef>
                        <a:spcAft>
                          <a:spcPts val="0"/>
                        </a:spcAft>
                        <a:buNone/>
                      </a:pPr>
                      <a:r>
                        <a:rPr lang="en-US" sz="1500">
                          <a:solidFill>
                            <a:schemeClr val="lt1"/>
                          </a:solidFill>
                          <a:latin typeface="Calibri"/>
                          <a:ea typeface="Calibri"/>
                          <a:cs typeface="Calibri"/>
                          <a:sym typeface="Calibri"/>
                        </a:rPr>
                        <a:t>Analyze Portfolio Risk with Advanced Metrics</a:t>
                      </a:r>
                      <a:endParaRPr sz="1500">
                        <a:solidFill>
                          <a:schemeClr val="lt1"/>
                        </a:solidFill>
                        <a:latin typeface="Calibri"/>
                        <a:ea typeface="Calibri"/>
                        <a:cs typeface="Calibri"/>
                        <a:sym typeface="Calibri"/>
                      </a:endParaRPr>
                    </a:p>
                  </a:txBody>
                  <a:tcPr marL="91425" marR="91425" marT="91425" marB="91425"/>
                </a:tc>
                <a:tc>
                  <a:txBody>
                    <a:bodyPr/>
                    <a:lstStyle/>
                    <a:p>
                      <a:pPr marL="0" lvl="0" indent="0" algn="l" rtl="0">
                        <a:spcBef>
                          <a:spcPts val="0"/>
                        </a:spcBef>
                        <a:spcAft>
                          <a:spcPts val="0"/>
                        </a:spcAft>
                        <a:buNone/>
                      </a:pPr>
                      <a:r>
                        <a:rPr lang="en-US" sz="1500">
                          <a:solidFill>
                            <a:schemeClr val="lt1"/>
                          </a:solidFill>
                          <a:latin typeface="Calibri"/>
                          <a:ea typeface="Calibri"/>
                          <a:cs typeface="Calibri"/>
                          <a:sym typeface="Calibri"/>
                        </a:rPr>
                        <a:t>8</a:t>
                      </a:r>
                      <a:endParaRPr sz="1500">
                        <a:solidFill>
                          <a:schemeClr val="lt1"/>
                        </a:solidFill>
                        <a:latin typeface="Calibri"/>
                        <a:ea typeface="Calibri"/>
                        <a:cs typeface="Calibri"/>
                        <a:sym typeface="Calibri"/>
                      </a:endParaRPr>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US" sz="1500">
                          <a:solidFill>
                            <a:schemeClr val="lt1"/>
                          </a:solidFill>
                          <a:highlight>
                            <a:srgbClr val="E06666"/>
                          </a:highlight>
                          <a:latin typeface="Calibri"/>
                          <a:ea typeface="Calibri"/>
                          <a:cs typeface="Calibri"/>
                          <a:sym typeface="Calibri"/>
                        </a:rPr>
                        <a:t>INCOMPLETE</a:t>
                      </a:r>
                      <a:endParaRPr sz="1500">
                        <a:solidFill>
                          <a:schemeClr val="lt1"/>
                        </a:solidFill>
                        <a:highlight>
                          <a:srgbClr val="E06666"/>
                        </a:highlight>
                        <a:latin typeface="Calibri"/>
                        <a:ea typeface="Calibri"/>
                        <a:cs typeface="Calibri"/>
                        <a:sym typeface="Calibri"/>
                      </a:endParaRPr>
                    </a:p>
                  </a:txBody>
                  <a:tcPr marL="91425" marR="91425" marT="91425" marB="91425"/>
                </a:tc>
                <a:extLst>
                  <a:ext uri="{0D108BD9-81ED-4DB2-BD59-A6C34878D82A}">
                    <a16:rowId xmlns:a16="http://schemas.microsoft.com/office/drawing/2014/main" val="10001"/>
                  </a:ext>
                </a:extLst>
              </a:tr>
              <a:tr h="372200">
                <a:tc gridSpan="4">
                  <a:txBody>
                    <a:bodyPr/>
                    <a:lstStyle/>
                    <a:p>
                      <a:pPr marL="0" lvl="0" indent="0" algn="l" rtl="0">
                        <a:spcBef>
                          <a:spcPts val="0"/>
                        </a:spcBef>
                        <a:spcAft>
                          <a:spcPts val="0"/>
                        </a:spcAft>
                        <a:buNone/>
                      </a:pPr>
                      <a:r>
                        <a:rPr lang="en-US" sz="1500">
                          <a:solidFill>
                            <a:schemeClr val="lt1"/>
                          </a:solidFill>
                          <a:latin typeface="Calibri"/>
                          <a:ea typeface="Calibri"/>
                          <a:cs typeface="Calibri"/>
                          <a:sym typeface="Calibri"/>
                        </a:rPr>
                        <a:t>As a novice Investor, I want to perform a deeper analysis of their simulated portfolio's risk profile.</a:t>
                      </a:r>
                      <a:endParaRPr sz="1500">
                        <a:solidFill>
                          <a:schemeClr val="lt1"/>
                        </a:solidFill>
                        <a:latin typeface="Calibri"/>
                        <a:ea typeface="Calibri"/>
                        <a:cs typeface="Calibri"/>
                        <a:sym typeface="Calibri"/>
                      </a:endParaRPr>
                    </a:p>
                  </a:txBody>
                  <a:tcPr marL="91425" marR="91425" marT="91425" marB="91425"/>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2"/>
                  </a:ext>
                </a:extLst>
              </a:tr>
            </a:tbl>
          </a:graphicData>
        </a:graphic>
      </p:graphicFrame>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Shape 673"/>
        <p:cNvGrpSpPr/>
        <p:nvPr/>
      </p:nvGrpSpPr>
      <p:grpSpPr>
        <a:xfrm>
          <a:off x="0" y="0"/>
          <a:ext cx="0" cy="0"/>
          <a:chOff x="0" y="0"/>
          <a:chExt cx="0" cy="0"/>
        </a:xfrm>
      </p:grpSpPr>
      <p:grpSp>
        <p:nvGrpSpPr>
          <p:cNvPr id="674" name="Google Shape;674;p69"/>
          <p:cNvGrpSpPr/>
          <p:nvPr/>
        </p:nvGrpSpPr>
        <p:grpSpPr>
          <a:xfrm rot="10800000">
            <a:off x="1497225" y="2737053"/>
            <a:ext cx="1511982" cy="938120"/>
            <a:chOff x="4780827" y="2384561"/>
            <a:chExt cx="3364445" cy="2087495"/>
          </a:xfrm>
        </p:grpSpPr>
        <p:sp>
          <p:nvSpPr>
            <p:cNvPr id="675" name="Google Shape;675;p69"/>
            <p:cNvSpPr/>
            <p:nvPr/>
          </p:nvSpPr>
          <p:spPr>
            <a:xfrm flipH="1">
              <a:off x="6583172" y="2384561"/>
              <a:ext cx="1562100" cy="2087495"/>
            </a:xfrm>
            <a:custGeom>
              <a:avLst/>
              <a:gdLst/>
              <a:ahLst/>
              <a:cxnLst/>
              <a:rect l="l" t="t" r="r" b="b"/>
              <a:pathLst>
                <a:path w="1041400" h="1391663" extrusionOk="0">
                  <a:moveTo>
                    <a:pt x="520700" y="0"/>
                  </a:moveTo>
                  <a:cubicBezTo>
                    <a:pt x="233125" y="0"/>
                    <a:pt x="0" y="233125"/>
                    <a:pt x="0" y="520700"/>
                  </a:cubicBezTo>
                  <a:lnTo>
                    <a:pt x="601" y="526665"/>
                  </a:lnTo>
                  <a:lnTo>
                    <a:pt x="0" y="530884"/>
                  </a:lnTo>
                  <a:cubicBezTo>
                    <a:pt x="1270" y="763309"/>
                    <a:pt x="141037" y="1339599"/>
                    <a:pt x="839841" y="1391663"/>
                  </a:cubicBezTo>
                  <a:cubicBezTo>
                    <a:pt x="756282" y="1328754"/>
                    <a:pt x="622088" y="1243235"/>
                    <a:pt x="596988" y="1070463"/>
                  </a:cubicBezTo>
                  <a:lnTo>
                    <a:pt x="595327" y="1033877"/>
                  </a:lnTo>
                  <a:lnTo>
                    <a:pt x="625639" y="1030821"/>
                  </a:lnTo>
                  <a:cubicBezTo>
                    <a:pt x="862914" y="982268"/>
                    <a:pt x="1041400" y="772328"/>
                    <a:pt x="1041400" y="520700"/>
                  </a:cubicBezTo>
                  <a:cubicBezTo>
                    <a:pt x="1041400" y="233125"/>
                    <a:pt x="808275" y="0"/>
                    <a:pt x="520700" y="0"/>
                  </a:cubicBezTo>
                  <a:close/>
                </a:path>
              </a:pathLst>
            </a:custGeom>
            <a:solidFill>
              <a:schemeClr val="accent6">
                <a:alpha val="50199"/>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76" name="Google Shape;676;p69"/>
            <p:cNvSpPr/>
            <p:nvPr/>
          </p:nvSpPr>
          <p:spPr>
            <a:xfrm flipH="1">
              <a:off x="4780827" y="2384561"/>
              <a:ext cx="1562100" cy="2087495"/>
            </a:xfrm>
            <a:custGeom>
              <a:avLst/>
              <a:gdLst/>
              <a:ahLst/>
              <a:cxnLst/>
              <a:rect l="l" t="t" r="r" b="b"/>
              <a:pathLst>
                <a:path w="1041400" h="1391663" extrusionOk="0">
                  <a:moveTo>
                    <a:pt x="520700" y="0"/>
                  </a:moveTo>
                  <a:cubicBezTo>
                    <a:pt x="233125" y="0"/>
                    <a:pt x="0" y="233125"/>
                    <a:pt x="0" y="520700"/>
                  </a:cubicBezTo>
                  <a:lnTo>
                    <a:pt x="601" y="526665"/>
                  </a:lnTo>
                  <a:lnTo>
                    <a:pt x="0" y="530884"/>
                  </a:lnTo>
                  <a:cubicBezTo>
                    <a:pt x="1270" y="763309"/>
                    <a:pt x="141037" y="1339599"/>
                    <a:pt x="839841" y="1391663"/>
                  </a:cubicBezTo>
                  <a:cubicBezTo>
                    <a:pt x="756282" y="1328754"/>
                    <a:pt x="622088" y="1243235"/>
                    <a:pt x="596988" y="1070463"/>
                  </a:cubicBezTo>
                  <a:lnTo>
                    <a:pt x="595327" y="1033877"/>
                  </a:lnTo>
                  <a:lnTo>
                    <a:pt x="625639" y="1030821"/>
                  </a:lnTo>
                  <a:cubicBezTo>
                    <a:pt x="862914" y="982268"/>
                    <a:pt x="1041400" y="772328"/>
                    <a:pt x="1041400" y="520700"/>
                  </a:cubicBezTo>
                  <a:cubicBezTo>
                    <a:pt x="1041400" y="233125"/>
                    <a:pt x="808275" y="0"/>
                    <a:pt x="520700" y="0"/>
                  </a:cubicBezTo>
                  <a:close/>
                </a:path>
              </a:pathLst>
            </a:custGeom>
            <a:solidFill>
              <a:schemeClr val="accent6">
                <a:alpha val="50199"/>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grpSp>
        <p:nvGrpSpPr>
          <p:cNvPr id="677" name="Google Shape;677;p69"/>
          <p:cNvGrpSpPr/>
          <p:nvPr/>
        </p:nvGrpSpPr>
        <p:grpSpPr>
          <a:xfrm>
            <a:off x="9355777" y="2571533"/>
            <a:ext cx="1511982" cy="938120"/>
            <a:chOff x="4780827" y="2384561"/>
            <a:chExt cx="3364445" cy="2087495"/>
          </a:xfrm>
        </p:grpSpPr>
        <p:sp>
          <p:nvSpPr>
            <p:cNvPr id="678" name="Google Shape;678;p69"/>
            <p:cNvSpPr/>
            <p:nvPr/>
          </p:nvSpPr>
          <p:spPr>
            <a:xfrm flipH="1">
              <a:off x="6583172" y="2384561"/>
              <a:ext cx="1562100" cy="2087495"/>
            </a:xfrm>
            <a:custGeom>
              <a:avLst/>
              <a:gdLst/>
              <a:ahLst/>
              <a:cxnLst/>
              <a:rect l="l" t="t" r="r" b="b"/>
              <a:pathLst>
                <a:path w="1041400" h="1391663" extrusionOk="0">
                  <a:moveTo>
                    <a:pt x="520700" y="0"/>
                  </a:moveTo>
                  <a:cubicBezTo>
                    <a:pt x="233125" y="0"/>
                    <a:pt x="0" y="233125"/>
                    <a:pt x="0" y="520700"/>
                  </a:cubicBezTo>
                  <a:lnTo>
                    <a:pt x="601" y="526665"/>
                  </a:lnTo>
                  <a:lnTo>
                    <a:pt x="0" y="530884"/>
                  </a:lnTo>
                  <a:cubicBezTo>
                    <a:pt x="1270" y="763309"/>
                    <a:pt x="141037" y="1339599"/>
                    <a:pt x="839841" y="1391663"/>
                  </a:cubicBezTo>
                  <a:cubicBezTo>
                    <a:pt x="756282" y="1328754"/>
                    <a:pt x="622088" y="1243235"/>
                    <a:pt x="596988" y="1070463"/>
                  </a:cubicBezTo>
                  <a:lnTo>
                    <a:pt x="595327" y="1033877"/>
                  </a:lnTo>
                  <a:lnTo>
                    <a:pt x="625639" y="1030821"/>
                  </a:lnTo>
                  <a:cubicBezTo>
                    <a:pt x="862914" y="982268"/>
                    <a:pt x="1041400" y="772328"/>
                    <a:pt x="1041400" y="520700"/>
                  </a:cubicBezTo>
                  <a:cubicBezTo>
                    <a:pt x="1041400" y="233125"/>
                    <a:pt x="808275" y="0"/>
                    <a:pt x="520700" y="0"/>
                  </a:cubicBezTo>
                  <a:close/>
                </a:path>
              </a:pathLst>
            </a:custGeom>
            <a:solidFill>
              <a:schemeClr val="accent1">
                <a:alpha val="4784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79" name="Google Shape;679;p69"/>
            <p:cNvSpPr/>
            <p:nvPr/>
          </p:nvSpPr>
          <p:spPr>
            <a:xfrm flipH="1">
              <a:off x="4780827" y="2384561"/>
              <a:ext cx="1562100" cy="2087495"/>
            </a:xfrm>
            <a:custGeom>
              <a:avLst/>
              <a:gdLst/>
              <a:ahLst/>
              <a:cxnLst/>
              <a:rect l="l" t="t" r="r" b="b"/>
              <a:pathLst>
                <a:path w="1041400" h="1391663" extrusionOk="0">
                  <a:moveTo>
                    <a:pt x="520700" y="0"/>
                  </a:moveTo>
                  <a:cubicBezTo>
                    <a:pt x="233125" y="0"/>
                    <a:pt x="0" y="233125"/>
                    <a:pt x="0" y="520700"/>
                  </a:cubicBezTo>
                  <a:lnTo>
                    <a:pt x="601" y="526665"/>
                  </a:lnTo>
                  <a:lnTo>
                    <a:pt x="0" y="530884"/>
                  </a:lnTo>
                  <a:cubicBezTo>
                    <a:pt x="1270" y="763309"/>
                    <a:pt x="141037" y="1339599"/>
                    <a:pt x="839841" y="1391663"/>
                  </a:cubicBezTo>
                  <a:cubicBezTo>
                    <a:pt x="756282" y="1328754"/>
                    <a:pt x="622088" y="1243235"/>
                    <a:pt x="596988" y="1070463"/>
                  </a:cubicBezTo>
                  <a:lnTo>
                    <a:pt x="595327" y="1033877"/>
                  </a:lnTo>
                  <a:lnTo>
                    <a:pt x="625639" y="1030821"/>
                  </a:lnTo>
                  <a:cubicBezTo>
                    <a:pt x="862914" y="982268"/>
                    <a:pt x="1041400" y="772328"/>
                    <a:pt x="1041400" y="520700"/>
                  </a:cubicBezTo>
                  <a:cubicBezTo>
                    <a:pt x="1041400" y="233125"/>
                    <a:pt x="808275" y="0"/>
                    <a:pt x="520700" y="0"/>
                  </a:cubicBezTo>
                  <a:close/>
                </a:path>
              </a:pathLst>
            </a:custGeom>
            <a:solidFill>
              <a:schemeClr val="accent1">
                <a:alpha val="4784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sp>
        <p:nvSpPr>
          <p:cNvPr id="680" name="Google Shape;680;p69"/>
          <p:cNvSpPr txBox="1">
            <a:spLocks noGrp="1"/>
          </p:cNvSpPr>
          <p:nvPr>
            <p:ph type="ctrTitle"/>
          </p:nvPr>
        </p:nvSpPr>
        <p:spPr>
          <a:xfrm>
            <a:off x="1524000" y="2571231"/>
            <a:ext cx="9144000" cy="9387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lt1"/>
              </a:buClr>
              <a:buSzPts val="4800"/>
              <a:buFont typeface="Twentieth Century"/>
              <a:buNone/>
            </a:pPr>
            <a:r>
              <a:rPr lang="en-US" sz="4800">
                <a:latin typeface="Twentieth Century"/>
                <a:ea typeface="Twentieth Century"/>
                <a:cs typeface="Twentieth Century"/>
                <a:sym typeface="Twentieth Century"/>
              </a:rPr>
              <a:t>METRICS</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bg>
      <p:bgPr>
        <a:solidFill>
          <a:schemeClr val="dk1"/>
        </a:solidFill>
        <a:effectLst/>
      </p:bgPr>
    </p:bg>
    <p:spTree>
      <p:nvGrpSpPr>
        <p:cNvPr id="1" name="Shape 684"/>
        <p:cNvGrpSpPr/>
        <p:nvPr/>
      </p:nvGrpSpPr>
      <p:grpSpPr>
        <a:xfrm>
          <a:off x="0" y="0"/>
          <a:ext cx="0" cy="0"/>
          <a:chOff x="0" y="0"/>
          <a:chExt cx="0" cy="0"/>
        </a:xfrm>
      </p:grpSpPr>
      <p:sp>
        <p:nvSpPr>
          <p:cNvPr id="685" name="Google Shape;685;p70"/>
          <p:cNvSpPr txBox="1">
            <a:spLocks noGrp="1"/>
          </p:cNvSpPr>
          <p:nvPr>
            <p:ph type="title"/>
          </p:nvPr>
        </p:nvSpPr>
        <p:spPr>
          <a:xfrm>
            <a:off x="821500" y="0"/>
            <a:ext cx="9914100" cy="872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000"/>
              <a:buFont typeface="Twentieth Century"/>
              <a:buNone/>
            </a:pPr>
            <a:r>
              <a:rPr lang="en-US" sz="4000" b="1">
                <a:latin typeface="Twentieth Century"/>
                <a:ea typeface="Twentieth Century"/>
                <a:cs typeface="Twentieth Century"/>
                <a:sym typeface="Twentieth Century"/>
              </a:rPr>
              <a:t>SPRINT 4 - Burndown</a:t>
            </a:r>
            <a:endParaRPr/>
          </a:p>
        </p:txBody>
      </p:sp>
      <p:sp>
        <p:nvSpPr>
          <p:cNvPr id="686" name="Google Shape;686;p70"/>
          <p:cNvSpPr/>
          <p:nvPr/>
        </p:nvSpPr>
        <p:spPr>
          <a:xfrm>
            <a:off x="651751" y="674734"/>
            <a:ext cx="45600" cy="5327100"/>
          </a:xfrm>
          <a:prstGeom prst="rect">
            <a:avLst/>
          </a:prstGeom>
          <a:solidFill>
            <a:schemeClr val="accent6"/>
          </a:solidFill>
          <a:ln w="12700" cap="flat" cmpd="sng">
            <a:solidFill>
              <a:srgbClr val="593B1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87" name="Google Shape;687;p70"/>
          <p:cNvSpPr/>
          <p:nvPr/>
        </p:nvSpPr>
        <p:spPr>
          <a:xfrm>
            <a:off x="11633875" y="6432800"/>
            <a:ext cx="172368" cy="207144"/>
          </a:xfrm>
          <a:prstGeom prst="lightningBolt">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Calibri"/>
              <a:ea typeface="Calibri"/>
              <a:cs typeface="Calibri"/>
              <a:sym typeface="Calibri"/>
            </a:endParaRPr>
          </a:p>
        </p:txBody>
      </p:sp>
      <p:pic>
        <p:nvPicPr>
          <p:cNvPr id="688" name="Google Shape;688;p70"/>
          <p:cNvPicPr preferRelativeResize="0"/>
          <p:nvPr/>
        </p:nvPicPr>
        <p:blipFill>
          <a:blip r:embed="rId3">
            <a:alphaModFix/>
          </a:blip>
          <a:stretch>
            <a:fillRect/>
          </a:stretch>
        </p:blipFill>
        <p:spPr>
          <a:xfrm>
            <a:off x="849751" y="1025100"/>
            <a:ext cx="11189847" cy="511614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bg>
      <p:bgPr>
        <a:solidFill>
          <a:schemeClr val="dk1"/>
        </a:solidFill>
        <a:effectLst/>
      </p:bgPr>
    </p:bg>
    <p:spTree>
      <p:nvGrpSpPr>
        <p:cNvPr id="1" name="Shape 692"/>
        <p:cNvGrpSpPr/>
        <p:nvPr/>
      </p:nvGrpSpPr>
      <p:grpSpPr>
        <a:xfrm>
          <a:off x="0" y="0"/>
          <a:ext cx="0" cy="0"/>
          <a:chOff x="0" y="0"/>
          <a:chExt cx="0" cy="0"/>
        </a:xfrm>
      </p:grpSpPr>
      <p:sp>
        <p:nvSpPr>
          <p:cNvPr id="693" name="Google Shape;693;p71"/>
          <p:cNvSpPr txBox="1">
            <a:spLocks noGrp="1"/>
          </p:cNvSpPr>
          <p:nvPr>
            <p:ph type="body" idx="1"/>
          </p:nvPr>
        </p:nvSpPr>
        <p:spPr>
          <a:xfrm>
            <a:off x="1184797" y="1710850"/>
            <a:ext cx="10169100" cy="2587500"/>
          </a:xfrm>
          <a:prstGeom prst="rect">
            <a:avLst/>
          </a:prstGeom>
          <a:noFill/>
          <a:ln>
            <a:noFill/>
          </a:ln>
        </p:spPr>
        <p:txBody>
          <a:bodyPr spcFirstLastPara="1" wrap="square" lIns="91425" tIns="45700" rIns="91425" bIns="45700" anchor="t" anchorCtr="0">
            <a:normAutofit fontScale="85000" lnSpcReduction="20000"/>
          </a:bodyPr>
          <a:lstStyle/>
          <a:p>
            <a:pPr marL="228600" lvl="0" indent="-202882" algn="l" rtl="0">
              <a:lnSpc>
                <a:spcPct val="150000"/>
              </a:lnSpc>
              <a:spcBef>
                <a:spcPts val="0"/>
              </a:spcBef>
              <a:spcAft>
                <a:spcPts val="0"/>
              </a:spcAft>
              <a:buSzPct val="64285"/>
              <a:buFont typeface="Quattrocento Sans"/>
              <a:buChar char="o"/>
            </a:pPr>
            <a:r>
              <a:rPr lang="en-US">
                <a:latin typeface="Quattrocento Sans"/>
                <a:ea typeface="Quattrocento Sans"/>
                <a:cs typeface="Quattrocento Sans"/>
                <a:sym typeface="Quattrocento Sans"/>
              </a:rPr>
              <a:t>Sprint 2 - </a:t>
            </a:r>
            <a:r>
              <a:rPr lang="en-US" b="1">
                <a:solidFill>
                  <a:schemeClr val="accent2"/>
                </a:solidFill>
                <a:latin typeface="Quattrocento Sans"/>
                <a:ea typeface="Quattrocento Sans"/>
                <a:cs typeface="Quattrocento Sans"/>
                <a:sym typeface="Quattrocento Sans"/>
              </a:rPr>
              <a:t>24</a:t>
            </a:r>
            <a:r>
              <a:rPr lang="en-US">
                <a:latin typeface="Quattrocento Sans"/>
                <a:ea typeface="Quattrocento Sans"/>
                <a:cs typeface="Quattrocento Sans"/>
                <a:sym typeface="Quattrocento Sans"/>
              </a:rPr>
              <a:t> story points </a:t>
            </a:r>
            <a:endParaRPr>
              <a:latin typeface="Quattrocento Sans"/>
              <a:ea typeface="Quattrocento Sans"/>
              <a:cs typeface="Quattrocento Sans"/>
              <a:sym typeface="Quattrocento Sans"/>
            </a:endParaRPr>
          </a:p>
          <a:p>
            <a:pPr marL="228600" lvl="0" indent="-202882" algn="l" rtl="0">
              <a:lnSpc>
                <a:spcPct val="150000"/>
              </a:lnSpc>
              <a:spcBef>
                <a:spcPts val="0"/>
              </a:spcBef>
              <a:spcAft>
                <a:spcPts val="0"/>
              </a:spcAft>
              <a:buSzPct val="64285"/>
              <a:buFont typeface="Quattrocento Sans"/>
              <a:buChar char="o"/>
            </a:pPr>
            <a:r>
              <a:rPr lang="en-US">
                <a:latin typeface="Quattrocento Sans"/>
                <a:ea typeface="Quattrocento Sans"/>
                <a:cs typeface="Quattrocento Sans"/>
                <a:sym typeface="Quattrocento Sans"/>
              </a:rPr>
              <a:t>Sprint 3 - </a:t>
            </a:r>
            <a:r>
              <a:rPr lang="en-US" b="1">
                <a:solidFill>
                  <a:schemeClr val="accent2"/>
                </a:solidFill>
                <a:latin typeface="Quattrocento Sans"/>
                <a:ea typeface="Quattrocento Sans"/>
                <a:cs typeface="Quattrocento Sans"/>
                <a:sym typeface="Quattrocento Sans"/>
              </a:rPr>
              <a:t>24</a:t>
            </a:r>
            <a:r>
              <a:rPr lang="en-US">
                <a:latin typeface="Quattrocento Sans"/>
                <a:ea typeface="Quattrocento Sans"/>
                <a:cs typeface="Quattrocento Sans"/>
                <a:sym typeface="Quattrocento Sans"/>
              </a:rPr>
              <a:t> story points </a:t>
            </a:r>
            <a:endParaRPr>
              <a:latin typeface="Quattrocento Sans"/>
              <a:ea typeface="Quattrocento Sans"/>
              <a:cs typeface="Quattrocento Sans"/>
              <a:sym typeface="Quattrocento Sans"/>
            </a:endParaRPr>
          </a:p>
          <a:p>
            <a:pPr marL="228600" lvl="0" indent="-202882" algn="l" rtl="0">
              <a:lnSpc>
                <a:spcPct val="150000"/>
              </a:lnSpc>
              <a:spcBef>
                <a:spcPts val="0"/>
              </a:spcBef>
              <a:spcAft>
                <a:spcPts val="0"/>
              </a:spcAft>
              <a:buSzPct val="64285"/>
              <a:buFont typeface="Quattrocento Sans"/>
              <a:buChar char="o"/>
            </a:pPr>
            <a:r>
              <a:rPr lang="en-US">
                <a:latin typeface="Quattrocento Sans"/>
                <a:ea typeface="Quattrocento Sans"/>
                <a:cs typeface="Quattrocento Sans"/>
                <a:sym typeface="Quattrocento Sans"/>
              </a:rPr>
              <a:t>(current) Sprint 4 - </a:t>
            </a:r>
            <a:r>
              <a:rPr lang="en-US" b="1">
                <a:solidFill>
                  <a:schemeClr val="accent2"/>
                </a:solidFill>
                <a:latin typeface="Quattrocento Sans"/>
                <a:ea typeface="Quattrocento Sans"/>
                <a:cs typeface="Quattrocento Sans"/>
                <a:sym typeface="Quattrocento Sans"/>
              </a:rPr>
              <a:t>29</a:t>
            </a:r>
            <a:r>
              <a:rPr lang="en-US">
                <a:latin typeface="Quattrocento Sans"/>
                <a:ea typeface="Quattrocento Sans"/>
                <a:cs typeface="Quattrocento Sans"/>
                <a:sym typeface="Quattrocento Sans"/>
              </a:rPr>
              <a:t> story points </a:t>
            </a:r>
            <a:endParaRPr>
              <a:latin typeface="Quattrocento Sans"/>
              <a:ea typeface="Quattrocento Sans"/>
              <a:cs typeface="Quattrocento Sans"/>
              <a:sym typeface="Quattrocento Sans"/>
            </a:endParaRPr>
          </a:p>
          <a:p>
            <a:pPr marL="228600" lvl="0" indent="-202882" algn="l" rtl="0">
              <a:lnSpc>
                <a:spcPct val="150000"/>
              </a:lnSpc>
              <a:spcBef>
                <a:spcPts val="0"/>
              </a:spcBef>
              <a:spcAft>
                <a:spcPts val="0"/>
              </a:spcAft>
              <a:buSzPct val="64285"/>
              <a:buFont typeface="Quattrocento Sans"/>
              <a:buChar char="o"/>
            </a:pPr>
            <a:r>
              <a:rPr lang="en-US">
                <a:latin typeface="Quattrocento Sans"/>
                <a:ea typeface="Quattrocento Sans"/>
                <a:cs typeface="Quattrocento Sans"/>
                <a:sym typeface="Quattrocento Sans"/>
              </a:rPr>
              <a:t>(average)  - </a:t>
            </a:r>
            <a:r>
              <a:rPr lang="en-US" b="1">
                <a:solidFill>
                  <a:schemeClr val="accent2"/>
                </a:solidFill>
                <a:latin typeface="Quattrocento Sans"/>
                <a:ea typeface="Quattrocento Sans"/>
                <a:cs typeface="Quattrocento Sans"/>
                <a:sym typeface="Quattrocento Sans"/>
              </a:rPr>
              <a:t>25.67</a:t>
            </a:r>
            <a:r>
              <a:rPr lang="en-US">
                <a:latin typeface="Quattrocento Sans"/>
                <a:ea typeface="Quattrocento Sans"/>
                <a:cs typeface="Quattrocento Sans"/>
                <a:sym typeface="Quattrocento Sans"/>
              </a:rPr>
              <a:t> story points </a:t>
            </a:r>
            <a:endParaRPr>
              <a:latin typeface="Quattrocento Sans"/>
              <a:ea typeface="Quattrocento Sans"/>
              <a:cs typeface="Quattrocento Sans"/>
              <a:sym typeface="Quattrocento Sans"/>
            </a:endParaRPr>
          </a:p>
          <a:p>
            <a:pPr marL="228600" lvl="0" indent="-202882" algn="l" rtl="0">
              <a:lnSpc>
                <a:spcPct val="150000"/>
              </a:lnSpc>
              <a:spcBef>
                <a:spcPts val="0"/>
              </a:spcBef>
              <a:spcAft>
                <a:spcPts val="0"/>
              </a:spcAft>
              <a:buSzPct val="64285"/>
              <a:buFont typeface="Quattrocento Sans"/>
              <a:buChar char="o"/>
            </a:pPr>
            <a:r>
              <a:rPr lang="en-US">
                <a:latin typeface="Quattrocento Sans"/>
                <a:ea typeface="Quattrocento Sans"/>
                <a:cs typeface="Quattrocento Sans"/>
                <a:sym typeface="Quattrocento Sans"/>
              </a:rPr>
              <a:t>(historical)  - </a:t>
            </a:r>
            <a:r>
              <a:rPr lang="en-US" b="1">
                <a:solidFill>
                  <a:schemeClr val="accent2"/>
                </a:solidFill>
                <a:latin typeface="Quattrocento Sans"/>
                <a:ea typeface="Quattrocento Sans"/>
                <a:cs typeface="Quattrocento Sans"/>
                <a:sym typeface="Quattrocento Sans"/>
              </a:rPr>
              <a:t>24</a:t>
            </a:r>
            <a:r>
              <a:rPr lang="en-US">
                <a:latin typeface="Quattrocento Sans"/>
                <a:ea typeface="Quattrocento Sans"/>
                <a:cs typeface="Quattrocento Sans"/>
                <a:sym typeface="Quattrocento Sans"/>
              </a:rPr>
              <a:t> story points </a:t>
            </a:r>
            <a:endParaRPr>
              <a:latin typeface="Quattrocento Sans"/>
              <a:ea typeface="Quattrocento Sans"/>
              <a:cs typeface="Quattrocento Sans"/>
              <a:sym typeface="Quattrocento Sans"/>
            </a:endParaRPr>
          </a:p>
          <a:p>
            <a:pPr marL="0" lvl="0" indent="0" algn="l" rtl="0">
              <a:lnSpc>
                <a:spcPct val="150000"/>
              </a:lnSpc>
              <a:spcBef>
                <a:spcPts val="0"/>
              </a:spcBef>
              <a:spcAft>
                <a:spcPts val="0"/>
              </a:spcAft>
              <a:buNone/>
            </a:pPr>
            <a:endParaRPr>
              <a:latin typeface="Quattrocento Sans"/>
              <a:ea typeface="Quattrocento Sans"/>
              <a:cs typeface="Quattrocento Sans"/>
              <a:sym typeface="Quattrocento Sans"/>
            </a:endParaRPr>
          </a:p>
        </p:txBody>
      </p:sp>
      <p:sp>
        <p:nvSpPr>
          <p:cNvPr id="694" name="Google Shape;694;p71"/>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56</a:t>
            </a:fld>
            <a:endParaRPr/>
          </a:p>
        </p:txBody>
      </p:sp>
      <p:sp>
        <p:nvSpPr>
          <p:cNvPr id="695" name="Google Shape;695;p71"/>
          <p:cNvSpPr/>
          <p:nvPr/>
        </p:nvSpPr>
        <p:spPr>
          <a:xfrm>
            <a:off x="651751" y="674734"/>
            <a:ext cx="45600" cy="5327100"/>
          </a:xfrm>
          <a:prstGeom prst="rect">
            <a:avLst/>
          </a:prstGeom>
          <a:solidFill>
            <a:schemeClr val="accent6"/>
          </a:solidFill>
          <a:ln w="12700" cap="flat" cmpd="sng">
            <a:solidFill>
              <a:srgbClr val="593B1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96" name="Google Shape;696;p71"/>
          <p:cNvSpPr txBox="1">
            <a:spLocks noGrp="1"/>
          </p:cNvSpPr>
          <p:nvPr>
            <p:ph type="title"/>
          </p:nvPr>
        </p:nvSpPr>
        <p:spPr>
          <a:xfrm>
            <a:off x="1184789" y="543524"/>
            <a:ext cx="9677400" cy="10260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000"/>
              <a:buFont typeface="Twentieth Century"/>
              <a:buNone/>
            </a:pPr>
            <a:r>
              <a:rPr lang="en-US" sz="4000" b="1">
                <a:latin typeface="Twentieth Century"/>
                <a:ea typeface="Twentieth Century"/>
                <a:cs typeface="Twentieth Century"/>
                <a:sym typeface="Twentieth Century"/>
              </a:rPr>
              <a:t>TEAM VELOCITY </a:t>
            </a:r>
            <a:endParaRPr/>
          </a:p>
        </p:txBody>
      </p:sp>
      <p:sp>
        <p:nvSpPr>
          <p:cNvPr id="697" name="Google Shape;697;p71"/>
          <p:cNvSpPr/>
          <p:nvPr/>
        </p:nvSpPr>
        <p:spPr>
          <a:xfrm>
            <a:off x="11633875" y="6432800"/>
            <a:ext cx="172368" cy="207144"/>
          </a:xfrm>
          <a:prstGeom prst="lightningBolt">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bg>
      <p:bgPr>
        <a:solidFill>
          <a:schemeClr val="dk1"/>
        </a:solidFill>
        <a:effectLst/>
      </p:bgPr>
    </p:bg>
    <p:spTree>
      <p:nvGrpSpPr>
        <p:cNvPr id="1" name="Shape 701"/>
        <p:cNvGrpSpPr/>
        <p:nvPr/>
      </p:nvGrpSpPr>
      <p:grpSpPr>
        <a:xfrm>
          <a:off x="0" y="0"/>
          <a:ext cx="0" cy="0"/>
          <a:chOff x="0" y="0"/>
          <a:chExt cx="0" cy="0"/>
        </a:xfrm>
      </p:grpSpPr>
      <p:sp>
        <p:nvSpPr>
          <p:cNvPr id="702" name="Google Shape;702;p72"/>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57</a:t>
            </a:fld>
            <a:endParaRPr/>
          </a:p>
        </p:txBody>
      </p:sp>
      <p:sp>
        <p:nvSpPr>
          <p:cNvPr id="703" name="Google Shape;703;p72"/>
          <p:cNvSpPr/>
          <p:nvPr/>
        </p:nvSpPr>
        <p:spPr>
          <a:xfrm>
            <a:off x="639125" y="674724"/>
            <a:ext cx="58200" cy="5681700"/>
          </a:xfrm>
          <a:prstGeom prst="rect">
            <a:avLst/>
          </a:prstGeom>
          <a:solidFill>
            <a:schemeClr val="accent6"/>
          </a:solidFill>
          <a:ln w="12700" cap="flat" cmpd="sng">
            <a:solidFill>
              <a:srgbClr val="593B1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04" name="Google Shape;704;p72"/>
          <p:cNvSpPr txBox="1">
            <a:spLocks noGrp="1"/>
          </p:cNvSpPr>
          <p:nvPr>
            <p:ph type="title"/>
          </p:nvPr>
        </p:nvSpPr>
        <p:spPr>
          <a:xfrm>
            <a:off x="1379114" y="284549"/>
            <a:ext cx="9677400" cy="10260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000"/>
              <a:buFont typeface="Twentieth Century"/>
              <a:buNone/>
            </a:pPr>
            <a:r>
              <a:rPr lang="en-US" sz="4000" b="1">
                <a:latin typeface="Twentieth Century"/>
                <a:ea typeface="Twentieth Century"/>
                <a:cs typeface="Twentieth Century"/>
                <a:sym typeface="Twentieth Century"/>
              </a:rPr>
              <a:t>HISTORICAL VELOCITY</a:t>
            </a:r>
            <a:endParaRPr/>
          </a:p>
        </p:txBody>
      </p:sp>
      <p:sp>
        <p:nvSpPr>
          <p:cNvPr id="705" name="Google Shape;705;p72"/>
          <p:cNvSpPr/>
          <p:nvPr/>
        </p:nvSpPr>
        <p:spPr>
          <a:xfrm>
            <a:off x="11633875" y="6432800"/>
            <a:ext cx="172368" cy="207144"/>
          </a:xfrm>
          <a:prstGeom prst="lightningBolt">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pic>
        <p:nvPicPr>
          <p:cNvPr id="706" name="Google Shape;706;p72" title="Points scored"/>
          <p:cNvPicPr preferRelativeResize="0"/>
          <p:nvPr/>
        </p:nvPicPr>
        <p:blipFill>
          <a:blip r:embed="rId3">
            <a:alphaModFix/>
          </a:blip>
          <a:stretch>
            <a:fillRect/>
          </a:stretch>
        </p:blipFill>
        <p:spPr>
          <a:xfrm>
            <a:off x="2384125" y="1388949"/>
            <a:ext cx="7667388" cy="4741002"/>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bg>
      <p:bgPr>
        <a:solidFill>
          <a:schemeClr val="dk1"/>
        </a:solidFill>
        <a:effectLst/>
      </p:bgPr>
    </p:bg>
    <p:spTree>
      <p:nvGrpSpPr>
        <p:cNvPr id="1" name="Shape 710"/>
        <p:cNvGrpSpPr/>
        <p:nvPr/>
      </p:nvGrpSpPr>
      <p:grpSpPr>
        <a:xfrm>
          <a:off x="0" y="0"/>
          <a:ext cx="0" cy="0"/>
          <a:chOff x="0" y="0"/>
          <a:chExt cx="0" cy="0"/>
        </a:xfrm>
      </p:grpSpPr>
      <p:sp>
        <p:nvSpPr>
          <p:cNvPr id="711" name="Google Shape;711;p73"/>
          <p:cNvSpPr txBox="1">
            <a:spLocks noGrp="1"/>
          </p:cNvSpPr>
          <p:nvPr>
            <p:ph type="body" idx="1"/>
          </p:nvPr>
        </p:nvSpPr>
        <p:spPr>
          <a:xfrm>
            <a:off x="1368629" y="1866394"/>
            <a:ext cx="5690400" cy="2587500"/>
          </a:xfrm>
          <a:prstGeom prst="rect">
            <a:avLst/>
          </a:prstGeom>
          <a:noFill/>
          <a:ln>
            <a:noFill/>
          </a:ln>
        </p:spPr>
        <p:txBody>
          <a:bodyPr spcFirstLastPara="1" wrap="square" lIns="91425" tIns="45700" rIns="91425" bIns="45700" anchor="t" anchorCtr="0">
            <a:normAutofit fontScale="85000" lnSpcReduction="20000"/>
          </a:bodyPr>
          <a:lstStyle/>
          <a:p>
            <a:pPr marL="342900" lvl="0" indent="-329565" algn="l" rtl="0">
              <a:lnSpc>
                <a:spcPct val="150000"/>
              </a:lnSpc>
              <a:spcBef>
                <a:spcPts val="0"/>
              </a:spcBef>
              <a:spcAft>
                <a:spcPts val="0"/>
              </a:spcAft>
              <a:buClr>
                <a:schemeClr val="accent6"/>
              </a:buClr>
              <a:buSzPct val="100000"/>
              <a:buFont typeface="Courier New"/>
              <a:buChar char="o"/>
            </a:pPr>
            <a:r>
              <a:rPr lang="en-US">
                <a:latin typeface="Quattrocento Sans"/>
                <a:ea typeface="Quattrocento Sans"/>
                <a:cs typeface="Quattrocento Sans"/>
                <a:sym typeface="Quattrocento Sans"/>
              </a:rPr>
              <a:t>Sprint 2 - 100%</a:t>
            </a:r>
            <a:endParaRPr>
              <a:latin typeface="Quattrocento Sans"/>
              <a:ea typeface="Quattrocento Sans"/>
              <a:cs typeface="Quattrocento Sans"/>
              <a:sym typeface="Quattrocento Sans"/>
            </a:endParaRPr>
          </a:p>
          <a:p>
            <a:pPr marL="342900" lvl="0" indent="-329565" algn="l" rtl="0">
              <a:lnSpc>
                <a:spcPct val="150000"/>
              </a:lnSpc>
              <a:spcBef>
                <a:spcPts val="0"/>
              </a:spcBef>
              <a:spcAft>
                <a:spcPts val="0"/>
              </a:spcAft>
              <a:buClr>
                <a:schemeClr val="accent6"/>
              </a:buClr>
              <a:buSzPct val="100000"/>
              <a:buFont typeface="Courier New"/>
              <a:buChar char="o"/>
            </a:pPr>
            <a:r>
              <a:rPr lang="en-US">
                <a:latin typeface="Quattrocento Sans"/>
                <a:ea typeface="Quattrocento Sans"/>
                <a:cs typeface="Quattrocento Sans"/>
                <a:sym typeface="Quattrocento Sans"/>
              </a:rPr>
              <a:t>Sprint 3 - 100%</a:t>
            </a:r>
            <a:endParaRPr>
              <a:latin typeface="Quattrocento Sans"/>
              <a:ea typeface="Quattrocento Sans"/>
              <a:cs typeface="Quattrocento Sans"/>
              <a:sym typeface="Quattrocento Sans"/>
            </a:endParaRPr>
          </a:p>
          <a:p>
            <a:pPr marL="342900" lvl="0" indent="-329565" algn="l" rtl="0">
              <a:lnSpc>
                <a:spcPct val="150000"/>
              </a:lnSpc>
              <a:spcBef>
                <a:spcPts val="0"/>
              </a:spcBef>
              <a:spcAft>
                <a:spcPts val="0"/>
              </a:spcAft>
              <a:buClr>
                <a:schemeClr val="accent6"/>
              </a:buClr>
              <a:buSzPct val="100000"/>
              <a:buFont typeface="Courier New"/>
              <a:buChar char="o"/>
            </a:pPr>
            <a:r>
              <a:rPr lang="en-US">
                <a:latin typeface="Quattrocento Sans"/>
                <a:ea typeface="Quattrocento Sans"/>
                <a:cs typeface="Quattrocento Sans"/>
                <a:sym typeface="Quattrocento Sans"/>
              </a:rPr>
              <a:t>(current) Sprint 4 - </a:t>
            </a:r>
            <a:r>
              <a:rPr lang="en-US" b="1">
                <a:solidFill>
                  <a:srgbClr val="93C47D"/>
                </a:solidFill>
                <a:latin typeface="Quattrocento Sans"/>
                <a:ea typeface="Quattrocento Sans"/>
                <a:cs typeface="Quattrocento Sans"/>
                <a:sym typeface="Quattrocento Sans"/>
              </a:rPr>
              <a:t>78.3%</a:t>
            </a:r>
            <a:endParaRPr b="1">
              <a:solidFill>
                <a:srgbClr val="93C47D"/>
              </a:solidFill>
              <a:latin typeface="Quattrocento Sans"/>
              <a:ea typeface="Quattrocento Sans"/>
              <a:cs typeface="Quattrocento Sans"/>
              <a:sym typeface="Quattrocento Sans"/>
            </a:endParaRPr>
          </a:p>
          <a:p>
            <a:pPr marL="342900" lvl="0" indent="-329565" algn="l" rtl="0">
              <a:lnSpc>
                <a:spcPct val="150000"/>
              </a:lnSpc>
              <a:spcBef>
                <a:spcPts val="0"/>
              </a:spcBef>
              <a:spcAft>
                <a:spcPts val="0"/>
              </a:spcAft>
              <a:buClr>
                <a:schemeClr val="accent6"/>
              </a:buClr>
              <a:buSzPct val="100000"/>
              <a:buFont typeface="Courier New"/>
              <a:buChar char="o"/>
            </a:pPr>
            <a:r>
              <a:rPr lang="en-US">
                <a:latin typeface="Quattrocento Sans"/>
                <a:ea typeface="Quattrocento Sans"/>
                <a:cs typeface="Quattrocento Sans"/>
                <a:sym typeface="Quattrocento Sans"/>
              </a:rPr>
              <a:t>(average) - </a:t>
            </a:r>
            <a:r>
              <a:rPr lang="en-US" b="1">
                <a:solidFill>
                  <a:srgbClr val="B6D7A8"/>
                </a:solidFill>
                <a:latin typeface="Quattrocento Sans"/>
                <a:ea typeface="Quattrocento Sans"/>
                <a:cs typeface="Quattrocento Sans"/>
                <a:sym typeface="Quattrocento Sans"/>
              </a:rPr>
              <a:t>92.76%</a:t>
            </a:r>
            <a:r>
              <a:rPr lang="en-US" b="1">
                <a:latin typeface="Quattrocento Sans"/>
                <a:ea typeface="Quattrocento Sans"/>
                <a:cs typeface="Quattrocento Sans"/>
                <a:sym typeface="Quattrocento Sans"/>
              </a:rPr>
              <a:t> </a:t>
            </a:r>
            <a:endParaRPr b="1">
              <a:latin typeface="Quattrocento Sans"/>
              <a:ea typeface="Quattrocento Sans"/>
              <a:cs typeface="Quattrocento Sans"/>
              <a:sym typeface="Quattrocento Sans"/>
            </a:endParaRPr>
          </a:p>
          <a:p>
            <a:pPr marL="342900" lvl="0" indent="-329565" algn="l" rtl="0">
              <a:lnSpc>
                <a:spcPct val="150000"/>
              </a:lnSpc>
              <a:spcBef>
                <a:spcPts val="0"/>
              </a:spcBef>
              <a:spcAft>
                <a:spcPts val="0"/>
              </a:spcAft>
              <a:buClr>
                <a:schemeClr val="accent6"/>
              </a:buClr>
              <a:buSzPct val="100000"/>
              <a:buFont typeface="Courier New"/>
              <a:buChar char="o"/>
            </a:pPr>
            <a:r>
              <a:rPr lang="en-US">
                <a:latin typeface="Quattrocento Sans"/>
                <a:ea typeface="Quattrocento Sans"/>
                <a:cs typeface="Quattrocento Sans"/>
                <a:sym typeface="Quattrocento Sans"/>
              </a:rPr>
              <a:t>(historical) - </a:t>
            </a:r>
            <a:r>
              <a:rPr lang="en-US" b="1">
                <a:solidFill>
                  <a:srgbClr val="93C47D"/>
                </a:solidFill>
                <a:latin typeface="Quattrocento Sans"/>
                <a:ea typeface="Quattrocento Sans"/>
                <a:cs typeface="Quattrocento Sans"/>
                <a:sym typeface="Quattrocento Sans"/>
              </a:rPr>
              <a:t>100%</a:t>
            </a:r>
            <a:r>
              <a:rPr lang="en-US">
                <a:latin typeface="Quattrocento Sans"/>
                <a:ea typeface="Quattrocento Sans"/>
                <a:cs typeface="Quattrocento Sans"/>
                <a:sym typeface="Quattrocento Sans"/>
              </a:rPr>
              <a:t>   </a:t>
            </a:r>
            <a:endParaRPr/>
          </a:p>
        </p:txBody>
      </p:sp>
      <p:sp>
        <p:nvSpPr>
          <p:cNvPr id="712" name="Google Shape;712;p73"/>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58</a:t>
            </a:fld>
            <a:endParaRPr/>
          </a:p>
        </p:txBody>
      </p:sp>
      <p:sp>
        <p:nvSpPr>
          <p:cNvPr id="713" name="Google Shape;713;p73"/>
          <p:cNvSpPr/>
          <p:nvPr/>
        </p:nvSpPr>
        <p:spPr>
          <a:xfrm>
            <a:off x="651751" y="674734"/>
            <a:ext cx="45600" cy="5327100"/>
          </a:xfrm>
          <a:prstGeom prst="rect">
            <a:avLst/>
          </a:prstGeom>
          <a:solidFill>
            <a:schemeClr val="accent6"/>
          </a:solidFill>
          <a:ln w="12700" cap="flat" cmpd="sng">
            <a:solidFill>
              <a:srgbClr val="593B1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14" name="Google Shape;714;p73"/>
          <p:cNvSpPr txBox="1">
            <a:spLocks noGrp="1"/>
          </p:cNvSpPr>
          <p:nvPr>
            <p:ph type="title"/>
          </p:nvPr>
        </p:nvSpPr>
        <p:spPr>
          <a:xfrm>
            <a:off x="1257289" y="674724"/>
            <a:ext cx="9677400" cy="10260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000"/>
              <a:buFont typeface="Twentieth Century"/>
              <a:buNone/>
            </a:pPr>
            <a:r>
              <a:rPr lang="en-US" sz="4000" b="1">
                <a:latin typeface="Twentieth Century"/>
                <a:ea typeface="Twentieth Century"/>
                <a:cs typeface="Twentieth Century"/>
                <a:sym typeface="Twentieth Century"/>
              </a:rPr>
              <a:t>COMPLETED/COMMITTED RATIO</a:t>
            </a:r>
            <a:endParaRPr/>
          </a:p>
        </p:txBody>
      </p:sp>
      <p:sp>
        <p:nvSpPr>
          <p:cNvPr id="715" name="Google Shape;715;p73"/>
          <p:cNvSpPr/>
          <p:nvPr/>
        </p:nvSpPr>
        <p:spPr>
          <a:xfrm>
            <a:off x="11633875" y="6432800"/>
            <a:ext cx="172368" cy="207144"/>
          </a:xfrm>
          <a:prstGeom prst="lightningBolt">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bg>
      <p:bgPr>
        <a:solidFill>
          <a:schemeClr val="dk1"/>
        </a:solidFill>
        <a:effectLst/>
      </p:bgPr>
    </p:bg>
    <p:spTree>
      <p:nvGrpSpPr>
        <p:cNvPr id="1" name="Shape 719"/>
        <p:cNvGrpSpPr/>
        <p:nvPr/>
      </p:nvGrpSpPr>
      <p:grpSpPr>
        <a:xfrm>
          <a:off x="0" y="0"/>
          <a:ext cx="0" cy="0"/>
          <a:chOff x="0" y="0"/>
          <a:chExt cx="0" cy="0"/>
        </a:xfrm>
      </p:grpSpPr>
      <p:sp>
        <p:nvSpPr>
          <p:cNvPr id="720" name="Google Shape;720;p74"/>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59</a:t>
            </a:fld>
            <a:endParaRPr/>
          </a:p>
        </p:txBody>
      </p:sp>
      <p:sp>
        <p:nvSpPr>
          <p:cNvPr id="721" name="Google Shape;721;p74"/>
          <p:cNvSpPr/>
          <p:nvPr/>
        </p:nvSpPr>
        <p:spPr>
          <a:xfrm>
            <a:off x="639125" y="674724"/>
            <a:ext cx="58200" cy="5681700"/>
          </a:xfrm>
          <a:prstGeom prst="rect">
            <a:avLst/>
          </a:prstGeom>
          <a:solidFill>
            <a:schemeClr val="accent6"/>
          </a:solidFill>
          <a:ln w="12700" cap="flat" cmpd="sng">
            <a:solidFill>
              <a:srgbClr val="593B1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22" name="Google Shape;722;p74"/>
          <p:cNvSpPr txBox="1">
            <a:spLocks noGrp="1"/>
          </p:cNvSpPr>
          <p:nvPr>
            <p:ph type="title"/>
          </p:nvPr>
        </p:nvSpPr>
        <p:spPr>
          <a:xfrm>
            <a:off x="1379114" y="284549"/>
            <a:ext cx="9677400" cy="10260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000"/>
              <a:buFont typeface="Twentieth Century"/>
              <a:buNone/>
            </a:pPr>
            <a:r>
              <a:rPr lang="en-US" sz="4000" b="1">
                <a:latin typeface="Twentieth Century"/>
                <a:ea typeface="Twentieth Century"/>
                <a:cs typeface="Twentieth Century"/>
                <a:sym typeface="Twentieth Century"/>
              </a:rPr>
              <a:t>HISTORICAL VELOCITY</a:t>
            </a:r>
            <a:endParaRPr/>
          </a:p>
        </p:txBody>
      </p:sp>
      <p:sp>
        <p:nvSpPr>
          <p:cNvPr id="723" name="Google Shape;723;p74"/>
          <p:cNvSpPr/>
          <p:nvPr/>
        </p:nvSpPr>
        <p:spPr>
          <a:xfrm>
            <a:off x="11633875" y="6432800"/>
            <a:ext cx="172368" cy="207144"/>
          </a:xfrm>
          <a:prstGeom prst="lightningBolt">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pic>
        <p:nvPicPr>
          <p:cNvPr id="724" name="Google Shape;724;p74" title="Points scored"/>
          <p:cNvPicPr preferRelativeResize="0"/>
          <p:nvPr/>
        </p:nvPicPr>
        <p:blipFill>
          <a:blip r:embed="rId3">
            <a:alphaModFix/>
          </a:blip>
          <a:stretch>
            <a:fillRect/>
          </a:stretch>
        </p:blipFill>
        <p:spPr>
          <a:xfrm>
            <a:off x="2384125" y="1425949"/>
            <a:ext cx="7667388" cy="4741002"/>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bg>
      <p:bgPr>
        <a:solidFill>
          <a:schemeClr val="dk1"/>
        </a:solidFill>
        <a:effectLst/>
      </p:bgPr>
    </p:bg>
    <p:spTree>
      <p:nvGrpSpPr>
        <p:cNvPr id="1" name="Shape 217"/>
        <p:cNvGrpSpPr/>
        <p:nvPr/>
      </p:nvGrpSpPr>
      <p:grpSpPr>
        <a:xfrm>
          <a:off x="0" y="0"/>
          <a:ext cx="0" cy="0"/>
          <a:chOff x="0" y="0"/>
          <a:chExt cx="0" cy="0"/>
        </a:xfrm>
      </p:grpSpPr>
      <p:sp>
        <p:nvSpPr>
          <p:cNvPr id="218" name="Google Shape;218;p21"/>
          <p:cNvSpPr txBox="1">
            <a:spLocks noGrp="1"/>
          </p:cNvSpPr>
          <p:nvPr>
            <p:ph type="title"/>
          </p:nvPr>
        </p:nvSpPr>
        <p:spPr>
          <a:xfrm>
            <a:off x="1382949" y="404036"/>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000"/>
              <a:buFont typeface="Twentieth Century"/>
              <a:buNone/>
            </a:pPr>
            <a:r>
              <a:rPr lang="en-US" sz="4000" b="1">
                <a:latin typeface="Twentieth Century"/>
                <a:ea typeface="Twentieth Century"/>
                <a:cs typeface="Twentieth Century"/>
                <a:sym typeface="Twentieth Century"/>
              </a:rPr>
              <a:t>IMPROVEMENTS FROM FEEDBACK</a:t>
            </a:r>
            <a:endParaRPr sz="4000" b="1">
              <a:latin typeface="Twentieth Century"/>
              <a:ea typeface="Twentieth Century"/>
              <a:cs typeface="Twentieth Century"/>
              <a:sym typeface="Twentieth Century"/>
            </a:endParaRPr>
          </a:p>
          <a:p>
            <a:pPr marL="0" lvl="0" indent="0" algn="l" rtl="0">
              <a:lnSpc>
                <a:spcPct val="90000"/>
              </a:lnSpc>
              <a:spcBef>
                <a:spcPts val="0"/>
              </a:spcBef>
              <a:spcAft>
                <a:spcPts val="0"/>
              </a:spcAft>
              <a:buClr>
                <a:schemeClr val="lt1"/>
              </a:buClr>
              <a:buSzPts val="4000"/>
              <a:buFont typeface="Twentieth Century"/>
              <a:buNone/>
            </a:pPr>
            <a:r>
              <a:rPr lang="en-US" sz="4000" b="1">
                <a:latin typeface="Twentieth Century"/>
                <a:ea typeface="Twentieth Century"/>
                <a:cs typeface="Twentieth Century"/>
                <a:sym typeface="Twentieth Century"/>
              </a:rPr>
              <a:t>(from others teams as well)</a:t>
            </a:r>
            <a:endParaRPr/>
          </a:p>
        </p:txBody>
      </p:sp>
      <p:sp>
        <p:nvSpPr>
          <p:cNvPr id="219" name="Google Shape;219;p21"/>
          <p:cNvSpPr txBox="1">
            <a:spLocks noGrp="1"/>
          </p:cNvSpPr>
          <p:nvPr>
            <p:ph type="body" idx="1"/>
          </p:nvPr>
        </p:nvSpPr>
        <p:spPr>
          <a:xfrm>
            <a:off x="1421804" y="1839625"/>
            <a:ext cx="10437900" cy="4688700"/>
          </a:xfrm>
          <a:prstGeom prst="rect">
            <a:avLst/>
          </a:prstGeom>
          <a:noFill/>
          <a:ln>
            <a:noFill/>
          </a:ln>
        </p:spPr>
        <p:txBody>
          <a:bodyPr spcFirstLastPara="1" wrap="square" lIns="91425" tIns="45700" rIns="91425" bIns="45700" anchor="t" anchorCtr="0">
            <a:normAutofit lnSpcReduction="10000"/>
          </a:bodyPr>
          <a:lstStyle/>
          <a:p>
            <a:pPr marL="457200" lvl="0" indent="-342900" algn="l" rtl="0">
              <a:lnSpc>
                <a:spcPct val="150000"/>
              </a:lnSpc>
              <a:spcBef>
                <a:spcPts val="1000"/>
              </a:spcBef>
              <a:spcAft>
                <a:spcPts val="0"/>
              </a:spcAft>
              <a:buSzPts val="1800"/>
              <a:buAutoNum type="arabicPeriod" startAt="16"/>
            </a:pPr>
            <a:r>
              <a:rPr lang="en-US"/>
              <a:t>Added a little tough test cases</a:t>
            </a:r>
            <a:endParaRPr/>
          </a:p>
          <a:p>
            <a:pPr marL="457200" lvl="0" indent="-342900" algn="l" rtl="0">
              <a:lnSpc>
                <a:spcPct val="150000"/>
              </a:lnSpc>
              <a:spcBef>
                <a:spcPts val="0"/>
              </a:spcBef>
              <a:spcAft>
                <a:spcPts val="0"/>
              </a:spcAft>
              <a:buSzPts val="1800"/>
              <a:buAutoNum type="arabicPeriod" startAt="16"/>
            </a:pPr>
            <a:r>
              <a:rPr lang="en-US"/>
              <a:t>Added heading on every page</a:t>
            </a:r>
            <a:endParaRPr/>
          </a:p>
          <a:p>
            <a:pPr marL="457200" lvl="0" indent="-342900" algn="l" rtl="0">
              <a:lnSpc>
                <a:spcPct val="150000"/>
              </a:lnSpc>
              <a:spcBef>
                <a:spcPts val="0"/>
              </a:spcBef>
              <a:spcAft>
                <a:spcPts val="0"/>
              </a:spcAft>
              <a:buSzPts val="1800"/>
              <a:buAutoNum type="arabicPeriod" startAt="16"/>
            </a:pPr>
            <a:r>
              <a:rPr lang="en-US"/>
              <a:t>Added User Stories “So”</a:t>
            </a:r>
            <a:endParaRPr/>
          </a:p>
          <a:p>
            <a:pPr marL="457200" lvl="0" indent="-342900" algn="l" rtl="0">
              <a:lnSpc>
                <a:spcPct val="150000"/>
              </a:lnSpc>
              <a:spcBef>
                <a:spcPts val="0"/>
              </a:spcBef>
              <a:spcAft>
                <a:spcPts val="0"/>
              </a:spcAft>
              <a:buSzPts val="1800"/>
              <a:buAutoNum type="arabicPeriod" startAt="16"/>
            </a:pPr>
            <a:r>
              <a:rPr lang="en-US"/>
              <a:t>Recapped previous sprint properly </a:t>
            </a:r>
            <a:endParaRPr/>
          </a:p>
          <a:p>
            <a:pPr marL="457200" lvl="0" indent="-342900" algn="l" rtl="0">
              <a:lnSpc>
                <a:spcPct val="150000"/>
              </a:lnSpc>
              <a:spcBef>
                <a:spcPts val="0"/>
              </a:spcBef>
              <a:spcAft>
                <a:spcPts val="0"/>
              </a:spcAft>
              <a:buSzPts val="1800"/>
              <a:buAutoNum type="arabicPeriod" startAt="16"/>
            </a:pPr>
            <a:r>
              <a:rPr lang="en-US"/>
              <a:t>Fixed previous burndown charts </a:t>
            </a:r>
            <a:endParaRPr/>
          </a:p>
          <a:p>
            <a:pPr marL="457200" lvl="0" indent="-342900" algn="l" rtl="0">
              <a:lnSpc>
                <a:spcPct val="150000"/>
              </a:lnSpc>
              <a:spcBef>
                <a:spcPts val="0"/>
              </a:spcBef>
              <a:spcAft>
                <a:spcPts val="0"/>
              </a:spcAft>
              <a:buSzPts val="1800"/>
              <a:buAutoNum type="arabicPeriod" startAt="16"/>
            </a:pPr>
            <a:r>
              <a:rPr lang="en-US"/>
              <a:t>Have a big product backlog</a:t>
            </a:r>
            <a:endParaRPr/>
          </a:p>
          <a:p>
            <a:pPr marL="457200" lvl="0" indent="-342900" algn="l" rtl="0">
              <a:lnSpc>
                <a:spcPct val="150000"/>
              </a:lnSpc>
              <a:spcBef>
                <a:spcPts val="0"/>
              </a:spcBef>
              <a:spcAft>
                <a:spcPts val="0"/>
              </a:spcAft>
              <a:buSzPts val="1800"/>
              <a:buAutoNum type="arabicPeriod" startAt="16"/>
            </a:pPr>
            <a:r>
              <a:rPr lang="en-US"/>
              <a:t>Completed and incomplete are two different slides</a:t>
            </a:r>
            <a:endParaRPr/>
          </a:p>
        </p:txBody>
      </p:sp>
      <p:sp>
        <p:nvSpPr>
          <p:cNvPr id="220" name="Google Shape;220;p21"/>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6</a:t>
            </a:fld>
            <a:endParaRPr/>
          </a:p>
        </p:txBody>
      </p:sp>
      <p:sp>
        <p:nvSpPr>
          <p:cNvPr id="221" name="Google Shape;221;p21"/>
          <p:cNvSpPr/>
          <p:nvPr/>
        </p:nvSpPr>
        <p:spPr>
          <a:xfrm>
            <a:off x="651751" y="674734"/>
            <a:ext cx="45600" cy="5327100"/>
          </a:xfrm>
          <a:prstGeom prst="rect">
            <a:avLst/>
          </a:prstGeom>
          <a:solidFill>
            <a:schemeClr val="accent6"/>
          </a:solidFill>
          <a:ln w="12700" cap="flat" cmpd="sng">
            <a:solidFill>
              <a:srgbClr val="593B1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Shape 728"/>
        <p:cNvGrpSpPr/>
        <p:nvPr/>
      </p:nvGrpSpPr>
      <p:grpSpPr>
        <a:xfrm>
          <a:off x="0" y="0"/>
          <a:ext cx="0" cy="0"/>
          <a:chOff x="0" y="0"/>
          <a:chExt cx="0" cy="0"/>
        </a:xfrm>
      </p:grpSpPr>
      <p:grpSp>
        <p:nvGrpSpPr>
          <p:cNvPr id="729" name="Google Shape;729;p75"/>
          <p:cNvGrpSpPr/>
          <p:nvPr/>
        </p:nvGrpSpPr>
        <p:grpSpPr>
          <a:xfrm rot="10800000">
            <a:off x="1497225" y="2737053"/>
            <a:ext cx="1511982" cy="938120"/>
            <a:chOff x="4780827" y="2384561"/>
            <a:chExt cx="3364445" cy="2087495"/>
          </a:xfrm>
        </p:grpSpPr>
        <p:sp>
          <p:nvSpPr>
            <p:cNvPr id="730" name="Google Shape;730;p75"/>
            <p:cNvSpPr/>
            <p:nvPr/>
          </p:nvSpPr>
          <p:spPr>
            <a:xfrm flipH="1">
              <a:off x="6583172" y="2384561"/>
              <a:ext cx="1562100" cy="2087495"/>
            </a:xfrm>
            <a:custGeom>
              <a:avLst/>
              <a:gdLst/>
              <a:ahLst/>
              <a:cxnLst/>
              <a:rect l="l" t="t" r="r" b="b"/>
              <a:pathLst>
                <a:path w="1041400" h="1391663" extrusionOk="0">
                  <a:moveTo>
                    <a:pt x="520700" y="0"/>
                  </a:moveTo>
                  <a:cubicBezTo>
                    <a:pt x="233125" y="0"/>
                    <a:pt x="0" y="233125"/>
                    <a:pt x="0" y="520700"/>
                  </a:cubicBezTo>
                  <a:lnTo>
                    <a:pt x="601" y="526665"/>
                  </a:lnTo>
                  <a:lnTo>
                    <a:pt x="0" y="530884"/>
                  </a:lnTo>
                  <a:cubicBezTo>
                    <a:pt x="1270" y="763309"/>
                    <a:pt x="141037" y="1339599"/>
                    <a:pt x="839841" y="1391663"/>
                  </a:cubicBezTo>
                  <a:cubicBezTo>
                    <a:pt x="756282" y="1328754"/>
                    <a:pt x="622088" y="1243235"/>
                    <a:pt x="596988" y="1070463"/>
                  </a:cubicBezTo>
                  <a:lnTo>
                    <a:pt x="595327" y="1033877"/>
                  </a:lnTo>
                  <a:lnTo>
                    <a:pt x="625639" y="1030821"/>
                  </a:lnTo>
                  <a:cubicBezTo>
                    <a:pt x="862914" y="982268"/>
                    <a:pt x="1041400" y="772328"/>
                    <a:pt x="1041400" y="520700"/>
                  </a:cubicBezTo>
                  <a:cubicBezTo>
                    <a:pt x="1041400" y="233125"/>
                    <a:pt x="808275" y="0"/>
                    <a:pt x="520700" y="0"/>
                  </a:cubicBezTo>
                  <a:close/>
                </a:path>
              </a:pathLst>
            </a:custGeom>
            <a:solidFill>
              <a:schemeClr val="accent6">
                <a:alpha val="50199"/>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31" name="Google Shape;731;p75"/>
            <p:cNvSpPr/>
            <p:nvPr/>
          </p:nvSpPr>
          <p:spPr>
            <a:xfrm flipH="1">
              <a:off x="4780827" y="2384561"/>
              <a:ext cx="1562100" cy="2087495"/>
            </a:xfrm>
            <a:custGeom>
              <a:avLst/>
              <a:gdLst/>
              <a:ahLst/>
              <a:cxnLst/>
              <a:rect l="l" t="t" r="r" b="b"/>
              <a:pathLst>
                <a:path w="1041400" h="1391663" extrusionOk="0">
                  <a:moveTo>
                    <a:pt x="520700" y="0"/>
                  </a:moveTo>
                  <a:cubicBezTo>
                    <a:pt x="233125" y="0"/>
                    <a:pt x="0" y="233125"/>
                    <a:pt x="0" y="520700"/>
                  </a:cubicBezTo>
                  <a:lnTo>
                    <a:pt x="601" y="526665"/>
                  </a:lnTo>
                  <a:lnTo>
                    <a:pt x="0" y="530884"/>
                  </a:lnTo>
                  <a:cubicBezTo>
                    <a:pt x="1270" y="763309"/>
                    <a:pt x="141037" y="1339599"/>
                    <a:pt x="839841" y="1391663"/>
                  </a:cubicBezTo>
                  <a:cubicBezTo>
                    <a:pt x="756282" y="1328754"/>
                    <a:pt x="622088" y="1243235"/>
                    <a:pt x="596988" y="1070463"/>
                  </a:cubicBezTo>
                  <a:lnTo>
                    <a:pt x="595327" y="1033877"/>
                  </a:lnTo>
                  <a:lnTo>
                    <a:pt x="625639" y="1030821"/>
                  </a:lnTo>
                  <a:cubicBezTo>
                    <a:pt x="862914" y="982268"/>
                    <a:pt x="1041400" y="772328"/>
                    <a:pt x="1041400" y="520700"/>
                  </a:cubicBezTo>
                  <a:cubicBezTo>
                    <a:pt x="1041400" y="233125"/>
                    <a:pt x="808275" y="0"/>
                    <a:pt x="520700" y="0"/>
                  </a:cubicBezTo>
                  <a:close/>
                </a:path>
              </a:pathLst>
            </a:custGeom>
            <a:solidFill>
              <a:schemeClr val="accent6">
                <a:alpha val="50199"/>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grpSp>
        <p:nvGrpSpPr>
          <p:cNvPr id="732" name="Google Shape;732;p75"/>
          <p:cNvGrpSpPr/>
          <p:nvPr/>
        </p:nvGrpSpPr>
        <p:grpSpPr>
          <a:xfrm>
            <a:off x="9214227" y="2571533"/>
            <a:ext cx="1511982" cy="938120"/>
            <a:chOff x="4780827" y="2384561"/>
            <a:chExt cx="3364445" cy="2087495"/>
          </a:xfrm>
        </p:grpSpPr>
        <p:sp>
          <p:nvSpPr>
            <p:cNvPr id="733" name="Google Shape;733;p75"/>
            <p:cNvSpPr/>
            <p:nvPr/>
          </p:nvSpPr>
          <p:spPr>
            <a:xfrm flipH="1">
              <a:off x="6583172" y="2384561"/>
              <a:ext cx="1562100" cy="2087495"/>
            </a:xfrm>
            <a:custGeom>
              <a:avLst/>
              <a:gdLst/>
              <a:ahLst/>
              <a:cxnLst/>
              <a:rect l="l" t="t" r="r" b="b"/>
              <a:pathLst>
                <a:path w="1041400" h="1391663" extrusionOk="0">
                  <a:moveTo>
                    <a:pt x="520700" y="0"/>
                  </a:moveTo>
                  <a:cubicBezTo>
                    <a:pt x="233125" y="0"/>
                    <a:pt x="0" y="233125"/>
                    <a:pt x="0" y="520700"/>
                  </a:cubicBezTo>
                  <a:lnTo>
                    <a:pt x="601" y="526665"/>
                  </a:lnTo>
                  <a:lnTo>
                    <a:pt x="0" y="530884"/>
                  </a:lnTo>
                  <a:cubicBezTo>
                    <a:pt x="1270" y="763309"/>
                    <a:pt x="141037" y="1339599"/>
                    <a:pt x="839841" y="1391663"/>
                  </a:cubicBezTo>
                  <a:cubicBezTo>
                    <a:pt x="756282" y="1328754"/>
                    <a:pt x="622088" y="1243235"/>
                    <a:pt x="596988" y="1070463"/>
                  </a:cubicBezTo>
                  <a:lnTo>
                    <a:pt x="595327" y="1033877"/>
                  </a:lnTo>
                  <a:lnTo>
                    <a:pt x="625639" y="1030821"/>
                  </a:lnTo>
                  <a:cubicBezTo>
                    <a:pt x="862914" y="982268"/>
                    <a:pt x="1041400" y="772328"/>
                    <a:pt x="1041400" y="520700"/>
                  </a:cubicBezTo>
                  <a:cubicBezTo>
                    <a:pt x="1041400" y="233125"/>
                    <a:pt x="808275" y="0"/>
                    <a:pt x="520700" y="0"/>
                  </a:cubicBezTo>
                  <a:close/>
                </a:path>
              </a:pathLst>
            </a:custGeom>
            <a:solidFill>
              <a:schemeClr val="accent1">
                <a:alpha val="4784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34" name="Google Shape;734;p75"/>
            <p:cNvSpPr/>
            <p:nvPr/>
          </p:nvSpPr>
          <p:spPr>
            <a:xfrm flipH="1">
              <a:off x="4780827" y="2384561"/>
              <a:ext cx="1562100" cy="2087495"/>
            </a:xfrm>
            <a:custGeom>
              <a:avLst/>
              <a:gdLst/>
              <a:ahLst/>
              <a:cxnLst/>
              <a:rect l="l" t="t" r="r" b="b"/>
              <a:pathLst>
                <a:path w="1041400" h="1391663" extrusionOk="0">
                  <a:moveTo>
                    <a:pt x="520700" y="0"/>
                  </a:moveTo>
                  <a:cubicBezTo>
                    <a:pt x="233125" y="0"/>
                    <a:pt x="0" y="233125"/>
                    <a:pt x="0" y="520700"/>
                  </a:cubicBezTo>
                  <a:lnTo>
                    <a:pt x="601" y="526665"/>
                  </a:lnTo>
                  <a:lnTo>
                    <a:pt x="0" y="530884"/>
                  </a:lnTo>
                  <a:cubicBezTo>
                    <a:pt x="1270" y="763309"/>
                    <a:pt x="141037" y="1339599"/>
                    <a:pt x="839841" y="1391663"/>
                  </a:cubicBezTo>
                  <a:cubicBezTo>
                    <a:pt x="756282" y="1328754"/>
                    <a:pt x="622088" y="1243235"/>
                    <a:pt x="596988" y="1070463"/>
                  </a:cubicBezTo>
                  <a:lnTo>
                    <a:pt x="595327" y="1033877"/>
                  </a:lnTo>
                  <a:lnTo>
                    <a:pt x="625639" y="1030821"/>
                  </a:lnTo>
                  <a:cubicBezTo>
                    <a:pt x="862914" y="982268"/>
                    <a:pt x="1041400" y="772328"/>
                    <a:pt x="1041400" y="520700"/>
                  </a:cubicBezTo>
                  <a:cubicBezTo>
                    <a:pt x="1041400" y="233125"/>
                    <a:pt x="808275" y="0"/>
                    <a:pt x="520700" y="0"/>
                  </a:cubicBezTo>
                  <a:close/>
                </a:path>
              </a:pathLst>
            </a:custGeom>
            <a:solidFill>
              <a:schemeClr val="accent1">
                <a:alpha val="4784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sp>
        <p:nvSpPr>
          <p:cNvPr id="735" name="Google Shape;735;p75"/>
          <p:cNvSpPr txBox="1">
            <a:spLocks noGrp="1"/>
          </p:cNvSpPr>
          <p:nvPr>
            <p:ph type="ctrTitle"/>
          </p:nvPr>
        </p:nvSpPr>
        <p:spPr>
          <a:xfrm>
            <a:off x="1524000" y="2571243"/>
            <a:ext cx="9144000" cy="9387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lt1"/>
              </a:buClr>
              <a:buSzPts val="4800"/>
              <a:buFont typeface="Twentieth Century"/>
              <a:buNone/>
            </a:pPr>
            <a:r>
              <a:rPr lang="en-US" sz="4800">
                <a:latin typeface="Twentieth Century"/>
                <a:ea typeface="Twentieth Century"/>
                <a:cs typeface="Twentieth Century"/>
                <a:sym typeface="Twentieth Century"/>
              </a:rPr>
              <a:t>RETROSPECTIVE</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Shape 739"/>
        <p:cNvGrpSpPr/>
        <p:nvPr/>
      </p:nvGrpSpPr>
      <p:grpSpPr>
        <a:xfrm>
          <a:off x="0" y="0"/>
          <a:ext cx="0" cy="0"/>
          <a:chOff x="0" y="0"/>
          <a:chExt cx="0" cy="0"/>
        </a:xfrm>
      </p:grpSpPr>
      <p:sp>
        <p:nvSpPr>
          <p:cNvPr id="740" name="Google Shape;740;p76"/>
          <p:cNvSpPr txBox="1"/>
          <p:nvPr/>
        </p:nvSpPr>
        <p:spPr>
          <a:xfrm>
            <a:off x="719950" y="470500"/>
            <a:ext cx="5882100" cy="736200"/>
          </a:xfrm>
          <a:prstGeom prst="rect">
            <a:avLst/>
          </a:prstGeom>
          <a:noFill/>
          <a:ln>
            <a:noFill/>
          </a:ln>
        </p:spPr>
        <p:txBody>
          <a:bodyPr spcFirstLastPara="1" wrap="square" lIns="91425" tIns="45700" rIns="91425" bIns="45700" anchor="b" anchorCtr="0">
            <a:normAutofit/>
          </a:bodyPr>
          <a:lstStyle/>
          <a:p>
            <a:pPr marL="0" marR="0" lvl="0" indent="0" algn="l" rtl="0">
              <a:lnSpc>
                <a:spcPct val="90000"/>
              </a:lnSpc>
              <a:spcBef>
                <a:spcPts val="0"/>
              </a:spcBef>
              <a:spcAft>
                <a:spcPts val="0"/>
              </a:spcAft>
              <a:buClr>
                <a:schemeClr val="lt1"/>
              </a:buClr>
              <a:buSzPts val="4000"/>
              <a:buFont typeface="Twentieth Century"/>
              <a:buNone/>
            </a:pPr>
            <a:r>
              <a:rPr lang="en-US" sz="4000" b="1" i="0" u="none" strike="noStrike" cap="none">
                <a:solidFill>
                  <a:schemeClr val="lt1"/>
                </a:solidFill>
                <a:latin typeface="Twentieth Century"/>
                <a:ea typeface="Twentieth Century"/>
                <a:cs typeface="Twentieth Century"/>
                <a:sym typeface="Twentieth Century"/>
              </a:rPr>
              <a:t>RETROSPECTIVE</a:t>
            </a:r>
            <a:endParaRPr sz="6000" b="0" i="0" u="none" strike="noStrike" cap="none">
              <a:solidFill>
                <a:schemeClr val="lt1"/>
              </a:solidFill>
              <a:latin typeface="Calibri"/>
              <a:ea typeface="Calibri"/>
              <a:cs typeface="Calibri"/>
              <a:sym typeface="Calibri"/>
            </a:endParaRPr>
          </a:p>
        </p:txBody>
      </p:sp>
      <p:sp>
        <p:nvSpPr>
          <p:cNvPr id="741" name="Google Shape;741;p76"/>
          <p:cNvSpPr/>
          <p:nvPr/>
        </p:nvSpPr>
        <p:spPr>
          <a:xfrm flipH="1">
            <a:off x="594357" y="674734"/>
            <a:ext cx="45719" cy="5550968"/>
          </a:xfrm>
          <a:prstGeom prst="rect">
            <a:avLst/>
          </a:prstGeom>
          <a:solidFill>
            <a:schemeClr val="accent6"/>
          </a:solidFill>
          <a:ln w="12700" cap="flat" cmpd="sng">
            <a:solidFill>
              <a:srgbClr val="593B1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42" name="Google Shape;742;p76"/>
          <p:cNvSpPr/>
          <p:nvPr/>
        </p:nvSpPr>
        <p:spPr>
          <a:xfrm>
            <a:off x="11633875" y="6432800"/>
            <a:ext cx="172368" cy="207144"/>
          </a:xfrm>
          <a:prstGeom prst="lightningBolt">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pic>
        <p:nvPicPr>
          <p:cNvPr id="3" name="Picture 2" descr="Several pink sticky notes&#10;&#10;Description automatically generated">
            <a:extLst>
              <a:ext uri="{FF2B5EF4-FFF2-40B4-BE49-F238E27FC236}">
                <a16:creationId xmlns:a16="http://schemas.microsoft.com/office/drawing/2014/main" id="{B568D446-4FDF-C44D-2E16-5E63C5C265AC}"/>
              </a:ext>
            </a:extLst>
          </p:cNvPr>
          <p:cNvPicPr>
            <a:picLocks noChangeAspect="1"/>
          </p:cNvPicPr>
          <p:nvPr/>
        </p:nvPicPr>
        <p:blipFill>
          <a:blip r:embed="rId3"/>
          <a:stretch>
            <a:fillRect/>
          </a:stretch>
        </p:blipFill>
        <p:spPr>
          <a:xfrm>
            <a:off x="752918" y="1397400"/>
            <a:ext cx="10956924" cy="4092102"/>
          </a:xfrm>
          <a:prstGeom prst="rect">
            <a:avLst/>
          </a:prstGeom>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Shape 746"/>
        <p:cNvGrpSpPr/>
        <p:nvPr/>
      </p:nvGrpSpPr>
      <p:grpSpPr>
        <a:xfrm>
          <a:off x="0" y="0"/>
          <a:ext cx="0" cy="0"/>
          <a:chOff x="0" y="0"/>
          <a:chExt cx="0" cy="0"/>
        </a:xfrm>
      </p:grpSpPr>
      <p:grpSp>
        <p:nvGrpSpPr>
          <p:cNvPr id="747" name="Google Shape;747;p77"/>
          <p:cNvGrpSpPr/>
          <p:nvPr/>
        </p:nvGrpSpPr>
        <p:grpSpPr>
          <a:xfrm rot="10800000">
            <a:off x="1497225" y="2737053"/>
            <a:ext cx="1511982" cy="938120"/>
            <a:chOff x="4780827" y="2384561"/>
            <a:chExt cx="3364445" cy="2087495"/>
          </a:xfrm>
        </p:grpSpPr>
        <p:sp>
          <p:nvSpPr>
            <p:cNvPr id="748" name="Google Shape;748;p77"/>
            <p:cNvSpPr/>
            <p:nvPr/>
          </p:nvSpPr>
          <p:spPr>
            <a:xfrm flipH="1">
              <a:off x="6583172" y="2384561"/>
              <a:ext cx="1562100" cy="2087495"/>
            </a:xfrm>
            <a:custGeom>
              <a:avLst/>
              <a:gdLst/>
              <a:ahLst/>
              <a:cxnLst/>
              <a:rect l="l" t="t" r="r" b="b"/>
              <a:pathLst>
                <a:path w="1041400" h="1391663" extrusionOk="0">
                  <a:moveTo>
                    <a:pt x="520700" y="0"/>
                  </a:moveTo>
                  <a:cubicBezTo>
                    <a:pt x="233125" y="0"/>
                    <a:pt x="0" y="233125"/>
                    <a:pt x="0" y="520700"/>
                  </a:cubicBezTo>
                  <a:lnTo>
                    <a:pt x="601" y="526665"/>
                  </a:lnTo>
                  <a:lnTo>
                    <a:pt x="0" y="530884"/>
                  </a:lnTo>
                  <a:cubicBezTo>
                    <a:pt x="1270" y="763309"/>
                    <a:pt x="141037" y="1339599"/>
                    <a:pt x="839841" y="1391663"/>
                  </a:cubicBezTo>
                  <a:cubicBezTo>
                    <a:pt x="756282" y="1328754"/>
                    <a:pt x="622088" y="1243235"/>
                    <a:pt x="596988" y="1070463"/>
                  </a:cubicBezTo>
                  <a:lnTo>
                    <a:pt x="595327" y="1033877"/>
                  </a:lnTo>
                  <a:lnTo>
                    <a:pt x="625639" y="1030821"/>
                  </a:lnTo>
                  <a:cubicBezTo>
                    <a:pt x="862914" y="982268"/>
                    <a:pt x="1041400" y="772328"/>
                    <a:pt x="1041400" y="520700"/>
                  </a:cubicBezTo>
                  <a:cubicBezTo>
                    <a:pt x="1041400" y="233125"/>
                    <a:pt x="808275" y="0"/>
                    <a:pt x="520700" y="0"/>
                  </a:cubicBezTo>
                  <a:close/>
                </a:path>
              </a:pathLst>
            </a:custGeom>
            <a:solidFill>
              <a:schemeClr val="accent6">
                <a:alpha val="50199"/>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49" name="Google Shape;749;p77"/>
            <p:cNvSpPr/>
            <p:nvPr/>
          </p:nvSpPr>
          <p:spPr>
            <a:xfrm flipH="1">
              <a:off x="4780827" y="2384561"/>
              <a:ext cx="1562100" cy="2087495"/>
            </a:xfrm>
            <a:custGeom>
              <a:avLst/>
              <a:gdLst/>
              <a:ahLst/>
              <a:cxnLst/>
              <a:rect l="l" t="t" r="r" b="b"/>
              <a:pathLst>
                <a:path w="1041400" h="1391663" extrusionOk="0">
                  <a:moveTo>
                    <a:pt x="520700" y="0"/>
                  </a:moveTo>
                  <a:cubicBezTo>
                    <a:pt x="233125" y="0"/>
                    <a:pt x="0" y="233125"/>
                    <a:pt x="0" y="520700"/>
                  </a:cubicBezTo>
                  <a:lnTo>
                    <a:pt x="601" y="526665"/>
                  </a:lnTo>
                  <a:lnTo>
                    <a:pt x="0" y="530884"/>
                  </a:lnTo>
                  <a:cubicBezTo>
                    <a:pt x="1270" y="763309"/>
                    <a:pt x="141037" y="1339599"/>
                    <a:pt x="839841" y="1391663"/>
                  </a:cubicBezTo>
                  <a:cubicBezTo>
                    <a:pt x="756282" y="1328754"/>
                    <a:pt x="622088" y="1243235"/>
                    <a:pt x="596988" y="1070463"/>
                  </a:cubicBezTo>
                  <a:lnTo>
                    <a:pt x="595327" y="1033877"/>
                  </a:lnTo>
                  <a:lnTo>
                    <a:pt x="625639" y="1030821"/>
                  </a:lnTo>
                  <a:cubicBezTo>
                    <a:pt x="862914" y="982268"/>
                    <a:pt x="1041400" y="772328"/>
                    <a:pt x="1041400" y="520700"/>
                  </a:cubicBezTo>
                  <a:cubicBezTo>
                    <a:pt x="1041400" y="233125"/>
                    <a:pt x="808275" y="0"/>
                    <a:pt x="520700" y="0"/>
                  </a:cubicBezTo>
                  <a:close/>
                </a:path>
              </a:pathLst>
            </a:custGeom>
            <a:solidFill>
              <a:schemeClr val="accent6">
                <a:alpha val="50199"/>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grpSp>
        <p:nvGrpSpPr>
          <p:cNvPr id="750" name="Google Shape;750;p77"/>
          <p:cNvGrpSpPr/>
          <p:nvPr/>
        </p:nvGrpSpPr>
        <p:grpSpPr>
          <a:xfrm>
            <a:off x="9312302" y="2737045"/>
            <a:ext cx="1511982" cy="938120"/>
            <a:chOff x="4780827" y="2384561"/>
            <a:chExt cx="3364445" cy="2087495"/>
          </a:xfrm>
        </p:grpSpPr>
        <p:sp>
          <p:nvSpPr>
            <p:cNvPr id="751" name="Google Shape;751;p77"/>
            <p:cNvSpPr/>
            <p:nvPr/>
          </p:nvSpPr>
          <p:spPr>
            <a:xfrm flipH="1">
              <a:off x="6583172" y="2384561"/>
              <a:ext cx="1562100" cy="2087495"/>
            </a:xfrm>
            <a:custGeom>
              <a:avLst/>
              <a:gdLst/>
              <a:ahLst/>
              <a:cxnLst/>
              <a:rect l="l" t="t" r="r" b="b"/>
              <a:pathLst>
                <a:path w="1041400" h="1391663" extrusionOk="0">
                  <a:moveTo>
                    <a:pt x="520700" y="0"/>
                  </a:moveTo>
                  <a:cubicBezTo>
                    <a:pt x="233125" y="0"/>
                    <a:pt x="0" y="233125"/>
                    <a:pt x="0" y="520700"/>
                  </a:cubicBezTo>
                  <a:lnTo>
                    <a:pt x="601" y="526665"/>
                  </a:lnTo>
                  <a:lnTo>
                    <a:pt x="0" y="530884"/>
                  </a:lnTo>
                  <a:cubicBezTo>
                    <a:pt x="1270" y="763309"/>
                    <a:pt x="141037" y="1339599"/>
                    <a:pt x="839841" y="1391663"/>
                  </a:cubicBezTo>
                  <a:cubicBezTo>
                    <a:pt x="756282" y="1328754"/>
                    <a:pt x="622088" y="1243235"/>
                    <a:pt x="596988" y="1070463"/>
                  </a:cubicBezTo>
                  <a:lnTo>
                    <a:pt x="595327" y="1033877"/>
                  </a:lnTo>
                  <a:lnTo>
                    <a:pt x="625639" y="1030821"/>
                  </a:lnTo>
                  <a:cubicBezTo>
                    <a:pt x="862914" y="982268"/>
                    <a:pt x="1041400" y="772328"/>
                    <a:pt x="1041400" y="520700"/>
                  </a:cubicBezTo>
                  <a:cubicBezTo>
                    <a:pt x="1041400" y="233125"/>
                    <a:pt x="808275" y="0"/>
                    <a:pt x="520700" y="0"/>
                  </a:cubicBezTo>
                  <a:close/>
                </a:path>
              </a:pathLst>
            </a:custGeom>
            <a:solidFill>
              <a:schemeClr val="accent1">
                <a:alpha val="4784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52" name="Google Shape;752;p77"/>
            <p:cNvSpPr/>
            <p:nvPr/>
          </p:nvSpPr>
          <p:spPr>
            <a:xfrm flipH="1">
              <a:off x="4780827" y="2384561"/>
              <a:ext cx="1562100" cy="2087495"/>
            </a:xfrm>
            <a:custGeom>
              <a:avLst/>
              <a:gdLst/>
              <a:ahLst/>
              <a:cxnLst/>
              <a:rect l="l" t="t" r="r" b="b"/>
              <a:pathLst>
                <a:path w="1041400" h="1391663" extrusionOk="0">
                  <a:moveTo>
                    <a:pt x="520700" y="0"/>
                  </a:moveTo>
                  <a:cubicBezTo>
                    <a:pt x="233125" y="0"/>
                    <a:pt x="0" y="233125"/>
                    <a:pt x="0" y="520700"/>
                  </a:cubicBezTo>
                  <a:lnTo>
                    <a:pt x="601" y="526665"/>
                  </a:lnTo>
                  <a:lnTo>
                    <a:pt x="0" y="530884"/>
                  </a:lnTo>
                  <a:cubicBezTo>
                    <a:pt x="1270" y="763309"/>
                    <a:pt x="141037" y="1339599"/>
                    <a:pt x="839841" y="1391663"/>
                  </a:cubicBezTo>
                  <a:cubicBezTo>
                    <a:pt x="756282" y="1328754"/>
                    <a:pt x="622088" y="1243235"/>
                    <a:pt x="596988" y="1070463"/>
                  </a:cubicBezTo>
                  <a:lnTo>
                    <a:pt x="595327" y="1033877"/>
                  </a:lnTo>
                  <a:lnTo>
                    <a:pt x="625639" y="1030821"/>
                  </a:lnTo>
                  <a:cubicBezTo>
                    <a:pt x="862914" y="982268"/>
                    <a:pt x="1041400" y="772328"/>
                    <a:pt x="1041400" y="520700"/>
                  </a:cubicBezTo>
                  <a:cubicBezTo>
                    <a:pt x="1041400" y="233125"/>
                    <a:pt x="808275" y="0"/>
                    <a:pt x="520700" y="0"/>
                  </a:cubicBezTo>
                  <a:close/>
                </a:path>
              </a:pathLst>
            </a:custGeom>
            <a:solidFill>
              <a:schemeClr val="accent1">
                <a:alpha val="4784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sp>
        <p:nvSpPr>
          <p:cNvPr id="753" name="Google Shape;753;p77"/>
          <p:cNvSpPr txBox="1">
            <a:spLocks noGrp="1"/>
          </p:cNvSpPr>
          <p:nvPr>
            <p:ph type="ctrTitle"/>
          </p:nvPr>
        </p:nvSpPr>
        <p:spPr>
          <a:xfrm>
            <a:off x="1524000" y="2571243"/>
            <a:ext cx="9144000" cy="938700"/>
          </a:xfrm>
          <a:prstGeom prst="rect">
            <a:avLst/>
          </a:prstGeom>
          <a:noFill/>
          <a:ln>
            <a:noFill/>
          </a:ln>
        </p:spPr>
        <p:txBody>
          <a:bodyPr spcFirstLastPara="1" wrap="square" lIns="91425" tIns="45700" rIns="91425" bIns="45700" anchor="b" anchorCtr="0">
            <a:normAutofit fontScale="90000"/>
          </a:bodyPr>
          <a:lstStyle/>
          <a:p>
            <a:pPr marL="0" lvl="0" indent="0" algn="ctr" rtl="0">
              <a:lnSpc>
                <a:spcPct val="90000"/>
              </a:lnSpc>
              <a:spcBef>
                <a:spcPts val="0"/>
              </a:spcBef>
              <a:spcAft>
                <a:spcPts val="0"/>
              </a:spcAft>
              <a:buClr>
                <a:schemeClr val="lt1"/>
              </a:buClr>
              <a:buSzPct val="100000"/>
              <a:buFont typeface="Twentieth Century"/>
              <a:buNone/>
            </a:pPr>
            <a:r>
              <a:rPr lang="en-US" sz="4800">
                <a:latin typeface="Twentieth Century"/>
                <a:ea typeface="Twentieth Century"/>
                <a:cs typeface="Twentieth Century"/>
                <a:sym typeface="Twentieth Century"/>
              </a:rPr>
              <a:t>PROJECT DEMO </a:t>
            </a:r>
            <a:endParaRPr sz="4800">
              <a:latin typeface="Twentieth Century"/>
              <a:ea typeface="Twentieth Century"/>
              <a:cs typeface="Twentieth Century"/>
              <a:sym typeface="Twentieth Century"/>
            </a:endParaRPr>
          </a:p>
          <a:p>
            <a:pPr marL="0" lvl="0" indent="0" algn="ctr" rtl="0">
              <a:lnSpc>
                <a:spcPct val="90000"/>
              </a:lnSpc>
              <a:spcBef>
                <a:spcPts val="0"/>
              </a:spcBef>
              <a:spcAft>
                <a:spcPts val="0"/>
              </a:spcAft>
              <a:buClr>
                <a:schemeClr val="lt1"/>
              </a:buClr>
              <a:buSzPct val="100000"/>
              <a:buFont typeface="Twentieth Century"/>
              <a:buNone/>
            </a:pPr>
            <a:r>
              <a:rPr lang="en-US" sz="4800">
                <a:latin typeface="Twentieth Century"/>
                <a:ea typeface="Twentieth Century"/>
                <a:cs typeface="Twentieth Century"/>
                <a:sym typeface="Twentieth Century"/>
              </a:rPr>
              <a:t> SCREENSHOTS</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bg>
      <p:bgPr>
        <a:solidFill>
          <a:schemeClr val="dk1"/>
        </a:solidFill>
        <a:effectLst/>
      </p:bgPr>
    </p:bg>
    <p:spTree>
      <p:nvGrpSpPr>
        <p:cNvPr id="1" name="Shape 757"/>
        <p:cNvGrpSpPr/>
        <p:nvPr/>
      </p:nvGrpSpPr>
      <p:grpSpPr>
        <a:xfrm>
          <a:off x="0" y="0"/>
          <a:ext cx="0" cy="0"/>
          <a:chOff x="0" y="0"/>
          <a:chExt cx="0" cy="0"/>
        </a:xfrm>
      </p:grpSpPr>
      <p:sp>
        <p:nvSpPr>
          <p:cNvPr id="758" name="Google Shape;758;p7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63</a:t>
            </a:fld>
            <a:endParaRPr/>
          </a:p>
        </p:txBody>
      </p:sp>
      <p:sp>
        <p:nvSpPr>
          <p:cNvPr id="759" name="Google Shape;759;p78"/>
          <p:cNvSpPr/>
          <p:nvPr/>
        </p:nvSpPr>
        <p:spPr>
          <a:xfrm>
            <a:off x="651751" y="674734"/>
            <a:ext cx="45719" cy="5327232"/>
          </a:xfrm>
          <a:prstGeom prst="rect">
            <a:avLst/>
          </a:prstGeom>
          <a:solidFill>
            <a:schemeClr val="accent6"/>
          </a:solidFill>
          <a:ln w="12700" cap="flat" cmpd="sng">
            <a:solidFill>
              <a:srgbClr val="593B1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760" name="Google Shape;760;p78"/>
          <p:cNvPicPr preferRelativeResize="0"/>
          <p:nvPr/>
        </p:nvPicPr>
        <p:blipFill>
          <a:blip r:embed="rId3">
            <a:alphaModFix/>
          </a:blip>
          <a:stretch>
            <a:fillRect/>
          </a:stretch>
        </p:blipFill>
        <p:spPr>
          <a:xfrm>
            <a:off x="835400" y="933650"/>
            <a:ext cx="10335523" cy="4809401"/>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bg>
      <p:bgPr>
        <a:solidFill>
          <a:schemeClr val="dk1"/>
        </a:solidFill>
        <a:effectLst/>
      </p:bgPr>
    </p:bg>
    <p:spTree>
      <p:nvGrpSpPr>
        <p:cNvPr id="1" name="Shape 764"/>
        <p:cNvGrpSpPr/>
        <p:nvPr/>
      </p:nvGrpSpPr>
      <p:grpSpPr>
        <a:xfrm>
          <a:off x="0" y="0"/>
          <a:ext cx="0" cy="0"/>
          <a:chOff x="0" y="0"/>
          <a:chExt cx="0" cy="0"/>
        </a:xfrm>
      </p:grpSpPr>
      <p:sp>
        <p:nvSpPr>
          <p:cNvPr id="765" name="Google Shape;765;p79"/>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64</a:t>
            </a:fld>
            <a:endParaRPr/>
          </a:p>
        </p:txBody>
      </p:sp>
      <p:sp>
        <p:nvSpPr>
          <p:cNvPr id="766" name="Google Shape;766;p79"/>
          <p:cNvSpPr/>
          <p:nvPr/>
        </p:nvSpPr>
        <p:spPr>
          <a:xfrm>
            <a:off x="651751" y="674734"/>
            <a:ext cx="45600" cy="5327100"/>
          </a:xfrm>
          <a:prstGeom prst="rect">
            <a:avLst/>
          </a:prstGeom>
          <a:solidFill>
            <a:schemeClr val="accent6"/>
          </a:solidFill>
          <a:ln w="12700" cap="flat" cmpd="sng">
            <a:solidFill>
              <a:srgbClr val="593B1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767" name="Google Shape;767;p79"/>
          <p:cNvPicPr preferRelativeResize="0"/>
          <p:nvPr/>
        </p:nvPicPr>
        <p:blipFill>
          <a:blip r:embed="rId3">
            <a:alphaModFix/>
          </a:blip>
          <a:stretch>
            <a:fillRect/>
          </a:stretch>
        </p:blipFill>
        <p:spPr>
          <a:xfrm>
            <a:off x="697350" y="893025"/>
            <a:ext cx="10899777" cy="5071950"/>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p:cSld>
    <p:bg>
      <p:bgPr>
        <a:solidFill>
          <a:schemeClr val="dk1"/>
        </a:solidFill>
        <a:effectLst/>
      </p:bgPr>
    </p:bg>
    <p:spTree>
      <p:nvGrpSpPr>
        <p:cNvPr id="1" name="Shape 771"/>
        <p:cNvGrpSpPr/>
        <p:nvPr/>
      </p:nvGrpSpPr>
      <p:grpSpPr>
        <a:xfrm>
          <a:off x="0" y="0"/>
          <a:ext cx="0" cy="0"/>
          <a:chOff x="0" y="0"/>
          <a:chExt cx="0" cy="0"/>
        </a:xfrm>
      </p:grpSpPr>
      <p:sp>
        <p:nvSpPr>
          <p:cNvPr id="772" name="Google Shape;772;p80"/>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65</a:t>
            </a:fld>
            <a:endParaRPr/>
          </a:p>
        </p:txBody>
      </p:sp>
      <p:sp>
        <p:nvSpPr>
          <p:cNvPr id="773" name="Google Shape;773;p80"/>
          <p:cNvSpPr/>
          <p:nvPr/>
        </p:nvSpPr>
        <p:spPr>
          <a:xfrm>
            <a:off x="651751" y="674734"/>
            <a:ext cx="45600" cy="5327100"/>
          </a:xfrm>
          <a:prstGeom prst="rect">
            <a:avLst/>
          </a:prstGeom>
          <a:solidFill>
            <a:schemeClr val="accent6"/>
          </a:solidFill>
          <a:ln w="12700" cap="flat" cmpd="sng">
            <a:solidFill>
              <a:srgbClr val="593B1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774" name="Google Shape;774;p80"/>
          <p:cNvPicPr preferRelativeResize="0"/>
          <p:nvPr/>
        </p:nvPicPr>
        <p:blipFill>
          <a:blip r:embed="rId3">
            <a:alphaModFix/>
          </a:blip>
          <a:stretch>
            <a:fillRect/>
          </a:stretch>
        </p:blipFill>
        <p:spPr>
          <a:xfrm>
            <a:off x="697351" y="591150"/>
            <a:ext cx="11189850" cy="5410670"/>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bg>
      <p:bgPr>
        <a:solidFill>
          <a:schemeClr val="dk1"/>
        </a:solidFill>
        <a:effectLst/>
      </p:bgPr>
    </p:bg>
    <p:spTree>
      <p:nvGrpSpPr>
        <p:cNvPr id="1" name="Shape 778"/>
        <p:cNvGrpSpPr/>
        <p:nvPr/>
      </p:nvGrpSpPr>
      <p:grpSpPr>
        <a:xfrm>
          <a:off x="0" y="0"/>
          <a:ext cx="0" cy="0"/>
          <a:chOff x="0" y="0"/>
          <a:chExt cx="0" cy="0"/>
        </a:xfrm>
      </p:grpSpPr>
      <p:sp>
        <p:nvSpPr>
          <p:cNvPr id="779" name="Google Shape;779;p81"/>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66</a:t>
            </a:fld>
            <a:endParaRPr/>
          </a:p>
        </p:txBody>
      </p:sp>
      <p:sp>
        <p:nvSpPr>
          <p:cNvPr id="780" name="Google Shape;780;p81"/>
          <p:cNvSpPr/>
          <p:nvPr/>
        </p:nvSpPr>
        <p:spPr>
          <a:xfrm>
            <a:off x="651751" y="674734"/>
            <a:ext cx="45600" cy="5327100"/>
          </a:xfrm>
          <a:prstGeom prst="rect">
            <a:avLst/>
          </a:prstGeom>
          <a:solidFill>
            <a:schemeClr val="accent6"/>
          </a:solidFill>
          <a:ln w="12700" cap="flat" cmpd="sng">
            <a:solidFill>
              <a:srgbClr val="593B1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781" name="Google Shape;781;p81"/>
          <p:cNvPicPr preferRelativeResize="0"/>
          <p:nvPr/>
        </p:nvPicPr>
        <p:blipFill>
          <a:blip r:embed="rId3">
            <a:alphaModFix/>
          </a:blip>
          <a:stretch>
            <a:fillRect/>
          </a:stretch>
        </p:blipFill>
        <p:spPr>
          <a:xfrm>
            <a:off x="807225" y="674725"/>
            <a:ext cx="11189852" cy="5431400"/>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bg>
      <p:bgPr>
        <a:solidFill>
          <a:schemeClr val="dk1"/>
        </a:solidFill>
        <a:effectLst/>
      </p:bgPr>
    </p:bg>
    <p:spTree>
      <p:nvGrpSpPr>
        <p:cNvPr id="1" name="Shape 785"/>
        <p:cNvGrpSpPr/>
        <p:nvPr/>
      </p:nvGrpSpPr>
      <p:grpSpPr>
        <a:xfrm>
          <a:off x="0" y="0"/>
          <a:ext cx="0" cy="0"/>
          <a:chOff x="0" y="0"/>
          <a:chExt cx="0" cy="0"/>
        </a:xfrm>
      </p:grpSpPr>
      <p:sp>
        <p:nvSpPr>
          <p:cNvPr id="786" name="Google Shape;786;p82"/>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67</a:t>
            </a:fld>
            <a:endParaRPr/>
          </a:p>
        </p:txBody>
      </p:sp>
      <p:sp>
        <p:nvSpPr>
          <p:cNvPr id="787" name="Google Shape;787;p82"/>
          <p:cNvSpPr/>
          <p:nvPr/>
        </p:nvSpPr>
        <p:spPr>
          <a:xfrm>
            <a:off x="651751" y="674734"/>
            <a:ext cx="45600" cy="5327100"/>
          </a:xfrm>
          <a:prstGeom prst="rect">
            <a:avLst/>
          </a:prstGeom>
          <a:solidFill>
            <a:schemeClr val="accent6"/>
          </a:solidFill>
          <a:ln w="12700" cap="flat" cmpd="sng">
            <a:solidFill>
              <a:srgbClr val="593B1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788" name="Google Shape;788;p82"/>
          <p:cNvPicPr preferRelativeResize="0"/>
          <p:nvPr/>
        </p:nvPicPr>
        <p:blipFill>
          <a:blip r:embed="rId3">
            <a:alphaModFix/>
          </a:blip>
          <a:stretch>
            <a:fillRect/>
          </a:stretch>
        </p:blipFill>
        <p:spPr>
          <a:xfrm>
            <a:off x="1574950" y="403625"/>
            <a:ext cx="9042098" cy="5952724"/>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bg>
      <p:bgPr>
        <a:solidFill>
          <a:schemeClr val="dk1"/>
        </a:solidFill>
        <a:effectLst/>
      </p:bgPr>
    </p:bg>
    <p:spTree>
      <p:nvGrpSpPr>
        <p:cNvPr id="1" name="Shape 792"/>
        <p:cNvGrpSpPr/>
        <p:nvPr/>
      </p:nvGrpSpPr>
      <p:grpSpPr>
        <a:xfrm>
          <a:off x="0" y="0"/>
          <a:ext cx="0" cy="0"/>
          <a:chOff x="0" y="0"/>
          <a:chExt cx="0" cy="0"/>
        </a:xfrm>
      </p:grpSpPr>
      <p:sp>
        <p:nvSpPr>
          <p:cNvPr id="793" name="Google Shape;793;p83"/>
          <p:cNvSpPr txBox="1">
            <a:spLocks noGrp="1"/>
          </p:cNvSpPr>
          <p:nvPr>
            <p:ph type="title"/>
          </p:nvPr>
        </p:nvSpPr>
        <p:spPr>
          <a:xfrm>
            <a:off x="1214256" y="805256"/>
            <a:ext cx="8266800" cy="10260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000"/>
              <a:buFont typeface="Twentieth Century"/>
              <a:buNone/>
            </a:pPr>
            <a:r>
              <a:rPr lang="en-US" sz="4000" b="1">
                <a:latin typeface="Twentieth Century"/>
                <a:ea typeface="Twentieth Century"/>
                <a:cs typeface="Twentieth Century"/>
                <a:sym typeface="Twentieth Century"/>
              </a:rPr>
              <a:t>IMPORTANT API’s	</a:t>
            </a:r>
            <a:endParaRPr/>
          </a:p>
        </p:txBody>
      </p:sp>
      <p:sp>
        <p:nvSpPr>
          <p:cNvPr id="794" name="Google Shape;794;p83"/>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68</a:t>
            </a:fld>
            <a:endParaRPr/>
          </a:p>
        </p:txBody>
      </p:sp>
      <p:sp>
        <p:nvSpPr>
          <p:cNvPr id="795" name="Google Shape;795;p83"/>
          <p:cNvSpPr/>
          <p:nvPr/>
        </p:nvSpPr>
        <p:spPr>
          <a:xfrm>
            <a:off x="651751" y="674734"/>
            <a:ext cx="45600" cy="5327100"/>
          </a:xfrm>
          <a:prstGeom prst="rect">
            <a:avLst/>
          </a:prstGeom>
          <a:solidFill>
            <a:schemeClr val="accent6"/>
          </a:solidFill>
          <a:ln w="12700" cap="flat" cmpd="sng">
            <a:solidFill>
              <a:srgbClr val="593B1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96" name="Google Shape;796;p83"/>
          <p:cNvSpPr txBox="1">
            <a:spLocks noGrp="1"/>
          </p:cNvSpPr>
          <p:nvPr>
            <p:ph type="body" idx="1"/>
          </p:nvPr>
        </p:nvSpPr>
        <p:spPr>
          <a:xfrm>
            <a:off x="1214250" y="1774675"/>
            <a:ext cx="9560400" cy="4389900"/>
          </a:xfrm>
          <a:prstGeom prst="rect">
            <a:avLst/>
          </a:prstGeom>
          <a:noFill/>
          <a:ln>
            <a:noFill/>
          </a:ln>
        </p:spPr>
        <p:txBody>
          <a:bodyPr spcFirstLastPara="1" wrap="square" lIns="91425" tIns="45700" rIns="91425" bIns="45700" anchor="t" anchorCtr="0">
            <a:noAutofit/>
          </a:bodyPr>
          <a:lstStyle/>
          <a:p>
            <a:pPr marL="0" lvl="0" indent="0" algn="l" rtl="0">
              <a:lnSpc>
                <a:spcPct val="150000"/>
              </a:lnSpc>
              <a:spcBef>
                <a:spcPts val="1000"/>
              </a:spcBef>
              <a:spcAft>
                <a:spcPts val="0"/>
              </a:spcAft>
              <a:buNone/>
            </a:pPr>
            <a:endParaRPr sz="1400">
              <a:latin typeface="Quattrocento Sans"/>
              <a:ea typeface="Quattrocento Sans"/>
              <a:cs typeface="Quattrocento Sans"/>
              <a:sym typeface="Quattrocento Sans"/>
            </a:endParaRPr>
          </a:p>
          <a:p>
            <a:pPr marL="228600" lvl="0" indent="-222250" algn="l" rtl="0">
              <a:lnSpc>
                <a:spcPct val="115000"/>
              </a:lnSpc>
              <a:spcBef>
                <a:spcPts val="0"/>
              </a:spcBef>
              <a:spcAft>
                <a:spcPts val="0"/>
              </a:spcAft>
              <a:buClr>
                <a:schemeClr val="accent6"/>
              </a:buClr>
              <a:buSzPts val="1700"/>
              <a:buFont typeface="Courier New"/>
              <a:buChar char="o"/>
            </a:pPr>
            <a:r>
              <a:rPr lang="en-US" sz="2100">
                <a:latin typeface="Twentieth Century"/>
                <a:ea typeface="Twentieth Century"/>
                <a:cs typeface="Twentieth Century"/>
                <a:sym typeface="Twentieth Century"/>
              </a:rPr>
              <a:t>Yahoo Finance (</a:t>
            </a:r>
            <a:r>
              <a:rPr lang="en-US" sz="2100" u="sng">
                <a:solidFill>
                  <a:schemeClr val="hlink"/>
                </a:solidFill>
                <a:latin typeface="Twentieth Century"/>
                <a:ea typeface="Twentieth Century"/>
                <a:cs typeface="Twentieth Century"/>
                <a:sym typeface="Twentieth Century"/>
                <a:hlinkClick r:id="rId3"/>
              </a:rPr>
              <a:t>https://finance.yahoo.com</a:t>
            </a:r>
            <a:r>
              <a:rPr lang="en-US" sz="2100">
                <a:latin typeface="Twentieth Century"/>
                <a:ea typeface="Twentieth Century"/>
                <a:cs typeface="Twentieth Century"/>
                <a:sym typeface="Twentieth Century"/>
              </a:rPr>
              <a:t>)</a:t>
            </a:r>
            <a:endParaRPr sz="1700">
              <a:latin typeface="Quattrocento Sans"/>
              <a:ea typeface="Quattrocento Sans"/>
              <a:cs typeface="Quattrocento Sans"/>
              <a:sym typeface="Quattrocento Sans"/>
            </a:endParaRPr>
          </a:p>
          <a:p>
            <a:pPr marL="228600" lvl="0" indent="-222250" algn="l" rtl="0">
              <a:lnSpc>
                <a:spcPct val="115000"/>
              </a:lnSpc>
              <a:spcBef>
                <a:spcPts val="0"/>
              </a:spcBef>
              <a:spcAft>
                <a:spcPts val="0"/>
              </a:spcAft>
              <a:buClr>
                <a:schemeClr val="accent6"/>
              </a:buClr>
              <a:buSzPts val="1700"/>
              <a:buFont typeface="Courier New"/>
              <a:buChar char="o"/>
            </a:pPr>
            <a:r>
              <a:rPr lang="en-US" sz="2100">
                <a:latin typeface="Twentieth Century"/>
                <a:ea typeface="Twentieth Century"/>
                <a:cs typeface="Twentieth Century"/>
                <a:sym typeface="Twentieth Century"/>
              </a:rPr>
              <a:t>Financial Modelling Prep (</a:t>
            </a:r>
            <a:r>
              <a:rPr lang="en-US" sz="2100" u="sng">
                <a:solidFill>
                  <a:schemeClr val="hlink"/>
                </a:solidFill>
                <a:latin typeface="Twentieth Century"/>
                <a:ea typeface="Twentieth Century"/>
                <a:cs typeface="Twentieth Century"/>
                <a:sym typeface="Twentieth Century"/>
                <a:hlinkClick r:id="rId4"/>
              </a:rPr>
              <a:t>https://financialmodelingprep.com</a:t>
            </a:r>
            <a:r>
              <a:rPr lang="en-US" sz="2100">
                <a:latin typeface="Twentieth Century"/>
                <a:ea typeface="Twentieth Century"/>
                <a:cs typeface="Twentieth Century"/>
                <a:sym typeface="Twentieth Century"/>
              </a:rPr>
              <a:t>)</a:t>
            </a:r>
            <a:endParaRPr sz="1700">
              <a:latin typeface="Quattrocento Sans"/>
              <a:ea typeface="Quattrocento Sans"/>
              <a:cs typeface="Quattrocento Sans"/>
              <a:sym typeface="Quattrocento Sans"/>
            </a:endParaRPr>
          </a:p>
          <a:p>
            <a:pPr marL="228600" lvl="0" indent="-222250" algn="l" rtl="0">
              <a:lnSpc>
                <a:spcPct val="115000"/>
              </a:lnSpc>
              <a:spcBef>
                <a:spcPts val="0"/>
              </a:spcBef>
              <a:spcAft>
                <a:spcPts val="0"/>
              </a:spcAft>
              <a:buClr>
                <a:schemeClr val="accent6"/>
              </a:buClr>
              <a:buSzPts val="1700"/>
              <a:buFont typeface="Courier New"/>
              <a:buChar char="o"/>
            </a:pPr>
            <a:r>
              <a:rPr lang="en-US" sz="2100">
                <a:latin typeface="Twentieth Century"/>
                <a:ea typeface="Twentieth Century"/>
                <a:cs typeface="Twentieth Century"/>
                <a:sym typeface="Twentieth Century"/>
              </a:rPr>
              <a:t>Alphavantage (</a:t>
            </a:r>
            <a:r>
              <a:rPr lang="en-US" sz="2100" u="sng">
                <a:solidFill>
                  <a:schemeClr val="hlink"/>
                </a:solidFill>
                <a:latin typeface="Twentieth Century"/>
                <a:ea typeface="Twentieth Century"/>
                <a:cs typeface="Twentieth Century"/>
                <a:sym typeface="Twentieth Century"/>
                <a:hlinkClick r:id="rId5"/>
              </a:rPr>
              <a:t>https://www.alphavantage.co/</a:t>
            </a:r>
            <a:r>
              <a:rPr lang="en-US" sz="2100">
                <a:latin typeface="Twentieth Century"/>
                <a:ea typeface="Twentieth Century"/>
                <a:cs typeface="Twentieth Century"/>
                <a:sym typeface="Twentieth Century"/>
              </a:rPr>
              <a:t>)</a:t>
            </a:r>
            <a:endParaRPr sz="1700">
              <a:latin typeface="Quattrocento Sans"/>
              <a:ea typeface="Quattrocento Sans"/>
              <a:cs typeface="Quattrocento Sans"/>
              <a:sym typeface="Quattrocento Sans"/>
            </a:endParaRPr>
          </a:p>
          <a:p>
            <a:pPr marL="228600" lvl="0" indent="-222250" algn="l" rtl="0">
              <a:lnSpc>
                <a:spcPct val="115000"/>
              </a:lnSpc>
              <a:spcBef>
                <a:spcPts val="0"/>
              </a:spcBef>
              <a:spcAft>
                <a:spcPts val="0"/>
              </a:spcAft>
              <a:buClr>
                <a:schemeClr val="accent6"/>
              </a:buClr>
              <a:buSzPts val="1700"/>
              <a:buFont typeface="Courier New"/>
              <a:buChar char="o"/>
            </a:pPr>
            <a:r>
              <a:rPr lang="en-US" sz="2100">
                <a:latin typeface="Twentieth Century"/>
                <a:ea typeface="Twentieth Century"/>
                <a:cs typeface="Twentieth Century"/>
                <a:sym typeface="Twentieth Century"/>
              </a:rPr>
              <a:t>News API (</a:t>
            </a:r>
            <a:r>
              <a:rPr lang="en-US" sz="2100" u="sng">
                <a:solidFill>
                  <a:schemeClr val="hlink"/>
                </a:solidFill>
                <a:latin typeface="Twentieth Century"/>
                <a:ea typeface="Twentieth Century"/>
                <a:cs typeface="Twentieth Century"/>
                <a:sym typeface="Twentieth Century"/>
                <a:hlinkClick r:id="rId6"/>
              </a:rPr>
              <a:t>https://newsapi.org</a:t>
            </a:r>
            <a:r>
              <a:rPr lang="en-US" sz="2100">
                <a:latin typeface="Twentieth Century"/>
                <a:ea typeface="Twentieth Century"/>
                <a:cs typeface="Twentieth Century"/>
                <a:sym typeface="Twentieth Century"/>
              </a:rPr>
              <a:t>)	</a:t>
            </a:r>
            <a:endParaRPr sz="1700">
              <a:latin typeface="Quattrocento Sans"/>
              <a:ea typeface="Quattrocento Sans"/>
              <a:cs typeface="Quattrocento Sans"/>
              <a:sym typeface="Quattrocento Sans"/>
            </a:endParaRPr>
          </a:p>
          <a:p>
            <a:pPr marL="228600" lvl="0" indent="-222250" algn="l" rtl="0">
              <a:lnSpc>
                <a:spcPct val="115000"/>
              </a:lnSpc>
              <a:spcBef>
                <a:spcPts val="0"/>
              </a:spcBef>
              <a:spcAft>
                <a:spcPts val="0"/>
              </a:spcAft>
              <a:buClr>
                <a:schemeClr val="accent6"/>
              </a:buClr>
              <a:buSzPts val="1700"/>
              <a:buFont typeface="Courier New"/>
              <a:buChar char="o"/>
            </a:pPr>
            <a:r>
              <a:rPr lang="en-US" sz="2100">
                <a:latin typeface="Twentieth Century"/>
                <a:ea typeface="Twentieth Century"/>
                <a:cs typeface="Twentieth Century"/>
                <a:sym typeface="Twentieth Century"/>
              </a:rPr>
              <a:t>Apex Charts (</a:t>
            </a:r>
            <a:r>
              <a:rPr lang="en-US" sz="2100" u="sng">
                <a:solidFill>
                  <a:schemeClr val="hlink"/>
                </a:solidFill>
                <a:latin typeface="Twentieth Century"/>
                <a:ea typeface="Twentieth Century"/>
                <a:cs typeface="Twentieth Century"/>
                <a:sym typeface="Twentieth Century"/>
                <a:hlinkClick r:id="rId7"/>
              </a:rPr>
              <a:t>https://apexcharts.com/</a:t>
            </a:r>
            <a:r>
              <a:rPr lang="en-US" sz="2100">
                <a:latin typeface="Twentieth Century"/>
                <a:ea typeface="Twentieth Century"/>
                <a:cs typeface="Twentieth Century"/>
                <a:sym typeface="Twentieth Century"/>
              </a:rPr>
              <a:t>)</a:t>
            </a:r>
            <a:endParaRPr sz="1700">
              <a:latin typeface="Quattrocento Sans"/>
              <a:ea typeface="Quattrocento Sans"/>
              <a:cs typeface="Quattrocento Sans"/>
              <a:sym typeface="Quattrocento Sans"/>
            </a:endParaRPr>
          </a:p>
          <a:p>
            <a:pPr marL="228600" lvl="0" indent="-222250" algn="l" rtl="0">
              <a:lnSpc>
                <a:spcPct val="115000"/>
              </a:lnSpc>
              <a:spcBef>
                <a:spcPts val="0"/>
              </a:spcBef>
              <a:spcAft>
                <a:spcPts val="0"/>
              </a:spcAft>
              <a:buClr>
                <a:schemeClr val="accent6"/>
              </a:buClr>
              <a:buSzPts val="1700"/>
              <a:buFont typeface="Courier New"/>
              <a:buChar char="o"/>
            </a:pPr>
            <a:r>
              <a:rPr lang="en-US" sz="2100">
                <a:latin typeface="Twentieth Century"/>
                <a:ea typeface="Twentieth Century"/>
                <a:cs typeface="Twentieth Century"/>
                <a:sym typeface="Twentieth Century"/>
              </a:rPr>
              <a:t>Hugging Face (</a:t>
            </a:r>
            <a:r>
              <a:rPr lang="en-US" sz="2100" u="sng">
                <a:solidFill>
                  <a:schemeClr val="hlink"/>
                </a:solidFill>
                <a:latin typeface="Twentieth Century"/>
                <a:ea typeface="Twentieth Century"/>
                <a:cs typeface="Twentieth Century"/>
                <a:sym typeface="Twentieth Century"/>
                <a:hlinkClick r:id="rId8"/>
              </a:rPr>
              <a:t>https://huggingface.co/foduucom/</a:t>
            </a:r>
            <a:r>
              <a:rPr lang="en-US" sz="2100">
                <a:latin typeface="Twentieth Century"/>
                <a:ea typeface="Twentieth Century"/>
                <a:cs typeface="Twentieth Century"/>
                <a:sym typeface="Twentieth Century"/>
              </a:rPr>
              <a:t>)</a:t>
            </a:r>
            <a:endParaRPr sz="1700">
              <a:latin typeface="Quattrocento Sans"/>
              <a:ea typeface="Quattrocento Sans"/>
              <a:cs typeface="Quattrocento Sans"/>
              <a:sym typeface="Quattrocento Sans"/>
            </a:endParaRPr>
          </a:p>
          <a:p>
            <a:pPr marL="228600" lvl="0" indent="-222250" algn="l" rtl="0">
              <a:lnSpc>
                <a:spcPct val="115000"/>
              </a:lnSpc>
              <a:spcBef>
                <a:spcPts val="0"/>
              </a:spcBef>
              <a:spcAft>
                <a:spcPts val="0"/>
              </a:spcAft>
              <a:buClr>
                <a:schemeClr val="accent6"/>
              </a:buClr>
              <a:buSzPts val="1700"/>
              <a:buFont typeface="Courier New"/>
              <a:buChar char="o"/>
            </a:pPr>
            <a:r>
              <a:rPr lang="en-US" sz="2100">
                <a:latin typeface="Twentieth Century"/>
                <a:ea typeface="Twentieth Century"/>
                <a:cs typeface="Twentieth Century"/>
                <a:sym typeface="Twentieth Century"/>
              </a:rPr>
              <a:t>PyPi.com</a:t>
            </a:r>
            <a:endParaRPr sz="1700">
              <a:latin typeface="Quattrocento Sans"/>
              <a:ea typeface="Quattrocento Sans"/>
              <a:cs typeface="Quattrocento Sans"/>
              <a:sym typeface="Quattrocento Sans"/>
            </a:endParaRPr>
          </a:p>
          <a:p>
            <a:pPr marL="228600" lvl="0" indent="-222250" algn="l" rtl="0">
              <a:lnSpc>
                <a:spcPct val="115000"/>
              </a:lnSpc>
              <a:spcBef>
                <a:spcPts val="0"/>
              </a:spcBef>
              <a:spcAft>
                <a:spcPts val="0"/>
              </a:spcAft>
              <a:buClr>
                <a:schemeClr val="accent6"/>
              </a:buClr>
              <a:buSzPts val="1700"/>
              <a:buFont typeface="Courier New"/>
              <a:buChar char="o"/>
            </a:pPr>
            <a:r>
              <a:rPr lang="en-US" sz="2100">
                <a:latin typeface="Twentieth Century"/>
                <a:ea typeface="Twentieth Century"/>
                <a:cs typeface="Twentieth Century"/>
                <a:sym typeface="Twentieth Century"/>
              </a:rPr>
              <a:t>NodeJS (</a:t>
            </a:r>
            <a:r>
              <a:rPr lang="en-US" sz="2100" u="sng">
                <a:solidFill>
                  <a:schemeClr val="hlink"/>
                </a:solidFill>
                <a:latin typeface="Twentieth Century"/>
                <a:ea typeface="Twentieth Century"/>
                <a:cs typeface="Twentieth Century"/>
                <a:sym typeface="Twentieth Century"/>
                <a:hlinkClick r:id="rId9"/>
              </a:rPr>
              <a:t>https://nodejs.org/</a:t>
            </a:r>
            <a:r>
              <a:rPr lang="en-US" sz="2100">
                <a:latin typeface="Twentieth Century"/>
                <a:ea typeface="Twentieth Century"/>
                <a:cs typeface="Twentieth Century"/>
                <a:sym typeface="Twentieth Century"/>
              </a:rPr>
              <a:t>)</a:t>
            </a:r>
            <a:endParaRPr sz="2100">
              <a:latin typeface="Twentieth Century"/>
              <a:ea typeface="Twentieth Century"/>
              <a:cs typeface="Twentieth Century"/>
              <a:sym typeface="Twentieth Century"/>
            </a:endParaRPr>
          </a:p>
          <a:p>
            <a:pPr marL="228600" lvl="0" indent="-222250" algn="l" rtl="0">
              <a:lnSpc>
                <a:spcPct val="115000"/>
              </a:lnSpc>
              <a:spcBef>
                <a:spcPts val="0"/>
              </a:spcBef>
              <a:spcAft>
                <a:spcPts val="0"/>
              </a:spcAft>
              <a:buClr>
                <a:schemeClr val="accent6"/>
              </a:buClr>
              <a:buSzPts val="1700"/>
              <a:buFont typeface="Courier New"/>
              <a:buChar char="o"/>
            </a:pPr>
            <a:r>
              <a:rPr lang="en-US" sz="2100">
                <a:latin typeface="Twentieth Century"/>
                <a:ea typeface="Twentieth Century"/>
                <a:cs typeface="Twentieth Century"/>
                <a:sym typeface="Twentieth Century"/>
              </a:rPr>
              <a:t>Investopedia (</a:t>
            </a:r>
            <a:r>
              <a:rPr lang="en-US" sz="2100" u="sng">
                <a:solidFill>
                  <a:schemeClr val="hlink"/>
                </a:solidFill>
                <a:latin typeface="Twentieth Century"/>
                <a:ea typeface="Twentieth Century"/>
                <a:cs typeface="Twentieth Century"/>
                <a:sym typeface="Twentieth Century"/>
                <a:hlinkClick r:id="rId10"/>
              </a:rPr>
              <a:t>https://www.investopedia.com/</a:t>
            </a:r>
            <a:r>
              <a:rPr lang="en-US" sz="2100">
                <a:latin typeface="Twentieth Century"/>
                <a:ea typeface="Twentieth Century"/>
                <a:cs typeface="Twentieth Century"/>
                <a:sym typeface="Twentieth Century"/>
              </a:rPr>
              <a:t>)</a:t>
            </a:r>
            <a:endParaRPr sz="2100">
              <a:latin typeface="Twentieth Century"/>
              <a:ea typeface="Twentieth Century"/>
              <a:cs typeface="Twentieth Century"/>
              <a:sym typeface="Twentieth Century"/>
            </a:endParaRPr>
          </a:p>
          <a:p>
            <a:pPr marL="228600" lvl="0" indent="-222250" algn="l" rtl="0">
              <a:lnSpc>
                <a:spcPct val="115000"/>
              </a:lnSpc>
              <a:spcBef>
                <a:spcPts val="0"/>
              </a:spcBef>
              <a:spcAft>
                <a:spcPts val="0"/>
              </a:spcAft>
              <a:buClr>
                <a:schemeClr val="accent6"/>
              </a:buClr>
              <a:buSzPts val="1700"/>
              <a:buFont typeface="Courier New"/>
              <a:buChar char="o"/>
            </a:pPr>
            <a:r>
              <a:rPr lang="en-US" sz="2100">
                <a:latin typeface="Twentieth Century"/>
                <a:ea typeface="Twentieth Century"/>
                <a:cs typeface="Twentieth Century"/>
                <a:sym typeface="Twentieth Century"/>
              </a:rPr>
              <a:t>Bootstrap (</a:t>
            </a:r>
            <a:r>
              <a:rPr lang="en-US" sz="2100" u="sng">
                <a:solidFill>
                  <a:srgbClr val="4A86E8"/>
                </a:solidFill>
                <a:latin typeface="Twentieth Century"/>
                <a:ea typeface="Twentieth Century"/>
                <a:cs typeface="Twentieth Century"/>
                <a:sym typeface="Twentieth Century"/>
              </a:rPr>
              <a:t>https://www.mdbootstrap.com/</a:t>
            </a:r>
            <a:r>
              <a:rPr lang="en-US" sz="2100">
                <a:latin typeface="Twentieth Century"/>
                <a:ea typeface="Twentieth Century"/>
                <a:cs typeface="Twentieth Century"/>
                <a:sym typeface="Twentieth Century"/>
              </a:rPr>
              <a:t>)</a:t>
            </a:r>
            <a:endParaRPr sz="2100">
              <a:latin typeface="Twentieth Century"/>
              <a:ea typeface="Twentieth Century"/>
              <a:cs typeface="Twentieth Century"/>
              <a:sym typeface="Twentieth Century"/>
            </a:endParaRPr>
          </a:p>
          <a:p>
            <a:pPr marL="0" lvl="0" indent="0" algn="l" rtl="0">
              <a:lnSpc>
                <a:spcPct val="150000"/>
              </a:lnSpc>
              <a:spcBef>
                <a:spcPts val="1000"/>
              </a:spcBef>
              <a:spcAft>
                <a:spcPts val="0"/>
              </a:spcAft>
              <a:buNone/>
            </a:pPr>
            <a:endParaRPr sz="1400">
              <a:latin typeface="Quattrocento Sans"/>
              <a:ea typeface="Quattrocento Sans"/>
              <a:cs typeface="Quattrocento Sans"/>
              <a:sym typeface="Quattrocento Sans"/>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Shape 800"/>
        <p:cNvGrpSpPr/>
        <p:nvPr/>
      </p:nvGrpSpPr>
      <p:grpSpPr>
        <a:xfrm>
          <a:off x="0" y="0"/>
          <a:ext cx="0" cy="0"/>
          <a:chOff x="0" y="0"/>
          <a:chExt cx="0" cy="0"/>
        </a:xfrm>
      </p:grpSpPr>
      <p:grpSp>
        <p:nvGrpSpPr>
          <p:cNvPr id="801" name="Google Shape;801;p84"/>
          <p:cNvGrpSpPr/>
          <p:nvPr/>
        </p:nvGrpSpPr>
        <p:grpSpPr>
          <a:xfrm rot="10800000">
            <a:off x="1497225" y="2737053"/>
            <a:ext cx="1511982" cy="938120"/>
            <a:chOff x="4780827" y="2384561"/>
            <a:chExt cx="3364445" cy="2087495"/>
          </a:xfrm>
        </p:grpSpPr>
        <p:sp>
          <p:nvSpPr>
            <p:cNvPr id="802" name="Google Shape;802;p84"/>
            <p:cNvSpPr/>
            <p:nvPr/>
          </p:nvSpPr>
          <p:spPr>
            <a:xfrm flipH="1">
              <a:off x="6583172" y="2384561"/>
              <a:ext cx="1562100" cy="2087495"/>
            </a:xfrm>
            <a:custGeom>
              <a:avLst/>
              <a:gdLst/>
              <a:ahLst/>
              <a:cxnLst/>
              <a:rect l="l" t="t" r="r" b="b"/>
              <a:pathLst>
                <a:path w="1041400" h="1391663" extrusionOk="0">
                  <a:moveTo>
                    <a:pt x="520700" y="0"/>
                  </a:moveTo>
                  <a:cubicBezTo>
                    <a:pt x="233125" y="0"/>
                    <a:pt x="0" y="233125"/>
                    <a:pt x="0" y="520700"/>
                  </a:cubicBezTo>
                  <a:lnTo>
                    <a:pt x="601" y="526665"/>
                  </a:lnTo>
                  <a:lnTo>
                    <a:pt x="0" y="530884"/>
                  </a:lnTo>
                  <a:cubicBezTo>
                    <a:pt x="1270" y="763309"/>
                    <a:pt x="141037" y="1339599"/>
                    <a:pt x="839841" y="1391663"/>
                  </a:cubicBezTo>
                  <a:cubicBezTo>
                    <a:pt x="756282" y="1328754"/>
                    <a:pt x="622088" y="1243235"/>
                    <a:pt x="596988" y="1070463"/>
                  </a:cubicBezTo>
                  <a:lnTo>
                    <a:pt x="595327" y="1033877"/>
                  </a:lnTo>
                  <a:lnTo>
                    <a:pt x="625639" y="1030821"/>
                  </a:lnTo>
                  <a:cubicBezTo>
                    <a:pt x="862914" y="982268"/>
                    <a:pt x="1041400" y="772328"/>
                    <a:pt x="1041400" y="520700"/>
                  </a:cubicBezTo>
                  <a:cubicBezTo>
                    <a:pt x="1041400" y="233125"/>
                    <a:pt x="808275" y="0"/>
                    <a:pt x="520700" y="0"/>
                  </a:cubicBezTo>
                  <a:close/>
                </a:path>
              </a:pathLst>
            </a:custGeom>
            <a:solidFill>
              <a:schemeClr val="accent6">
                <a:alpha val="50199"/>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803" name="Google Shape;803;p84"/>
            <p:cNvSpPr/>
            <p:nvPr/>
          </p:nvSpPr>
          <p:spPr>
            <a:xfrm flipH="1">
              <a:off x="4780827" y="2384561"/>
              <a:ext cx="1562100" cy="2087495"/>
            </a:xfrm>
            <a:custGeom>
              <a:avLst/>
              <a:gdLst/>
              <a:ahLst/>
              <a:cxnLst/>
              <a:rect l="l" t="t" r="r" b="b"/>
              <a:pathLst>
                <a:path w="1041400" h="1391663" extrusionOk="0">
                  <a:moveTo>
                    <a:pt x="520700" y="0"/>
                  </a:moveTo>
                  <a:cubicBezTo>
                    <a:pt x="233125" y="0"/>
                    <a:pt x="0" y="233125"/>
                    <a:pt x="0" y="520700"/>
                  </a:cubicBezTo>
                  <a:lnTo>
                    <a:pt x="601" y="526665"/>
                  </a:lnTo>
                  <a:lnTo>
                    <a:pt x="0" y="530884"/>
                  </a:lnTo>
                  <a:cubicBezTo>
                    <a:pt x="1270" y="763309"/>
                    <a:pt x="141037" y="1339599"/>
                    <a:pt x="839841" y="1391663"/>
                  </a:cubicBezTo>
                  <a:cubicBezTo>
                    <a:pt x="756282" y="1328754"/>
                    <a:pt x="622088" y="1243235"/>
                    <a:pt x="596988" y="1070463"/>
                  </a:cubicBezTo>
                  <a:lnTo>
                    <a:pt x="595327" y="1033877"/>
                  </a:lnTo>
                  <a:lnTo>
                    <a:pt x="625639" y="1030821"/>
                  </a:lnTo>
                  <a:cubicBezTo>
                    <a:pt x="862914" y="982268"/>
                    <a:pt x="1041400" y="772328"/>
                    <a:pt x="1041400" y="520700"/>
                  </a:cubicBezTo>
                  <a:cubicBezTo>
                    <a:pt x="1041400" y="233125"/>
                    <a:pt x="808275" y="0"/>
                    <a:pt x="520700" y="0"/>
                  </a:cubicBezTo>
                  <a:close/>
                </a:path>
              </a:pathLst>
            </a:custGeom>
            <a:solidFill>
              <a:schemeClr val="accent6">
                <a:alpha val="50199"/>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grpSp>
        <p:nvGrpSpPr>
          <p:cNvPr id="804" name="Google Shape;804;p84"/>
          <p:cNvGrpSpPr/>
          <p:nvPr/>
        </p:nvGrpSpPr>
        <p:grpSpPr>
          <a:xfrm>
            <a:off x="9312302" y="2737045"/>
            <a:ext cx="1511982" cy="938120"/>
            <a:chOff x="4780827" y="2384561"/>
            <a:chExt cx="3364445" cy="2087495"/>
          </a:xfrm>
        </p:grpSpPr>
        <p:sp>
          <p:nvSpPr>
            <p:cNvPr id="805" name="Google Shape;805;p84"/>
            <p:cNvSpPr/>
            <p:nvPr/>
          </p:nvSpPr>
          <p:spPr>
            <a:xfrm flipH="1">
              <a:off x="6583172" y="2384561"/>
              <a:ext cx="1562100" cy="2087495"/>
            </a:xfrm>
            <a:custGeom>
              <a:avLst/>
              <a:gdLst/>
              <a:ahLst/>
              <a:cxnLst/>
              <a:rect l="l" t="t" r="r" b="b"/>
              <a:pathLst>
                <a:path w="1041400" h="1391663" extrusionOk="0">
                  <a:moveTo>
                    <a:pt x="520700" y="0"/>
                  </a:moveTo>
                  <a:cubicBezTo>
                    <a:pt x="233125" y="0"/>
                    <a:pt x="0" y="233125"/>
                    <a:pt x="0" y="520700"/>
                  </a:cubicBezTo>
                  <a:lnTo>
                    <a:pt x="601" y="526665"/>
                  </a:lnTo>
                  <a:lnTo>
                    <a:pt x="0" y="530884"/>
                  </a:lnTo>
                  <a:cubicBezTo>
                    <a:pt x="1270" y="763309"/>
                    <a:pt x="141037" y="1339599"/>
                    <a:pt x="839841" y="1391663"/>
                  </a:cubicBezTo>
                  <a:cubicBezTo>
                    <a:pt x="756282" y="1328754"/>
                    <a:pt x="622088" y="1243235"/>
                    <a:pt x="596988" y="1070463"/>
                  </a:cubicBezTo>
                  <a:lnTo>
                    <a:pt x="595327" y="1033877"/>
                  </a:lnTo>
                  <a:lnTo>
                    <a:pt x="625639" y="1030821"/>
                  </a:lnTo>
                  <a:cubicBezTo>
                    <a:pt x="862914" y="982268"/>
                    <a:pt x="1041400" y="772328"/>
                    <a:pt x="1041400" y="520700"/>
                  </a:cubicBezTo>
                  <a:cubicBezTo>
                    <a:pt x="1041400" y="233125"/>
                    <a:pt x="808275" y="0"/>
                    <a:pt x="520700" y="0"/>
                  </a:cubicBezTo>
                  <a:close/>
                </a:path>
              </a:pathLst>
            </a:custGeom>
            <a:solidFill>
              <a:schemeClr val="accent1">
                <a:alpha val="4784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806" name="Google Shape;806;p84"/>
            <p:cNvSpPr/>
            <p:nvPr/>
          </p:nvSpPr>
          <p:spPr>
            <a:xfrm flipH="1">
              <a:off x="4780827" y="2384561"/>
              <a:ext cx="1562100" cy="2087495"/>
            </a:xfrm>
            <a:custGeom>
              <a:avLst/>
              <a:gdLst/>
              <a:ahLst/>
              <a:cxnLst/>
              <a:rect l="l" t="t" r="r" b="b"/>
              <a:pathLst>
                <a:path w="1041400" h="1391663" extrusionOk="0">
                  <a:moveTo>
                    <a:pt x="520700" y="0"/>
                  </a:moveTo>
                  <a:cubicBezTo>
                    <a:pt x="233125" y="0"/>
                    <a:pt x="0" y="233125"/>
                    <a:pt x="0" y="520700"/>
                  </a:cubicBezTo>
                  <a:lnTo>
                    <a:pt x="601" y="526665"/>
                  </a:lnTo>
                  <a:lnTo>
                    <a:pt x="0" y="530884"/>
                  </a:lnTo>
                  <a:cubicBezTo>
                    <a:pt x="1270" y="763309"/>
                    <a:pt x="141037" y="1339599"/>
                    <a:pt x="839841" y="1391663"/>
                  </a:cubicBezTo>
                  <a:cubicBezTo>
                    <a:pt x="756282" y="1328754"/>
                    <a:pt x="622088" y="1243235"/>
                    <a:pt x="596988" y="1070463"/>
                  </a:cubicBezTo>
                  <a:lnTo>
                    <a:pt x="595327" y="1033877"/>
                  </a:lnTo>
                  <a:lnTo>
                    <a:pt x="625639" y="1030821"/>
                  </a:lnTo>
                  <a:cubicBezTo>
                    <a:pt x="862914" y="982268"/>
                    <a:pt x="1041400" y="772328"/>
                    <a:pt x="1041400" y="520700"/>
                  </a:cubicBezTo>
                  <a:cubicBezTo>
                    <a:pt x="1041400" y="233125"/>
                    <a:pt x="808275" y="0"/>
                    <a:pt x="520700" y="0"/>
                  </a:cubicBezTo>
                  <a:close/>
                </a:path>
              </a:pathLst>
            </a:custGeom>
            <a:solidFill>
              <a:schemeClr val="accent1">
                <a:alpha val="4784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sp>
        <p:nvSpPr>
          <p:cNvPr id="807" name="Google Shape;807;p84"/>
          <p:cNvSpPr txBox="1">
            <a:spLocks noGrp="1"/>
          </p:cNvSpPr>
          <p:nvPr>
            <p:ph type="ctrTitle"/>
          </p:nvPr>
        </p:nvSpPr>
        <p:spPr>
          <a:xfrm>
            <a:off x="1524000" y="2571243"/>
            <a:ext cx="9144000" cy="938700"/>
          </a:xfrm>
          <a:prstGeom prst="rect">
            <a:avLst/>
          </a:prstGeom>
          <a:noFill/>
          <a:ln>
            <a:noFill/>
          </a:ln>
        </p:spPr>
        <p:txBody>
          <a:bodyPr spcFirstLastPara="1" wrap="square" lIns="91425" tIns="45700" rIns="91425" bIns="45700" anchor="b" anchorCtr="0">
            <a:normAutofit fontScale="90000"/>
          </a:bodyPr>
          <a:lstStyle/>
          <a:p>
            <a:pPr marL="0" lvl="0" indent="0" algn="ctr" rtl="0">
              <a:lnSpc>
                <a:spcPct val="90000"/>
              </a:lnSpc>
              <a:spcBef>
                <a:spcPts val="0"/>
              </a:spcBef>
              <a:spcAft>
                <a:spcPts val="0"/>
              </a:spcAft>
              <a:buClr>
                <a:schemeClr val="lt1"/>
              </a:buClr>
              <a:buSzPct val="100000"/>
              <a:buFont typeface="Twentieth Century"/>
              <a:buNone/>
            </a:pPr>
            <a:r>
              <a:rPr lang="en-US" sz="4800">
                <a:latin typeface="Twentieth Century"/>
                <a:ea typeface="Twentieth Century"/>
                <a:cs typeface="Twentieth Century"/>
                <a:sym typeface="Twentieth Century"/>
              </a:rPr>
              <a:t>PROJECT API</a:t>
            </a:r>
            <a:endParaRPr sz="4800">
              <a:latin typeface="Twentieth Century"/>
              <a:ea typeface="Twentieth Century"/>
              <a:cs typeface="Twentieth Century"/>
              <a:sym typeface="Twentieth Century"/>
            </a:endParaRPr>
          </a:p>
          <a:p>
            <a:pPr marL="0" lvl="0" indent="0" algn="ctr" rtl="0">
              <a:lnSpc>
                <a:spcPct val="90000"/>
              </a:lnSpc>
              <a:spcBef>
                <a:spcPts val="0"/>
              </a:spcBef>
              <a:spcAft>
                <a:spcPts val="0"/>
              </a:spcAft>
              <a:buClr>
                <a:schemeClr val="lt1"/>
              </a:buClr>
              <a:buSzPct val="100000"/>
              <a:buFont typeface="Twentieth Century"/>
              <a:buNone/>
            </a:pPr>
            <a:r>
              <a:rPr lang="en-US" sz="4800">
                <a:latin typeface="Twentieth Century"/>
                <a:ea typeface="Twentieth Century"/>
                <a:cs typeface="Twentieth Century"/>
                <a:sym typeface="Twentieth Century"/>
              </a:rPr>
              <a:t> SCREENSHOTS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Shape 225"/>
        <p:cNvGrpSpPr/>
        <p:nvPr/>
      </p:nvGrpSpPr>
      <p:grpSpPr>
        <a:xfrm>
          <a:off x="0" y="0"/>
          <a:ext cx="0" cy="0"/>
          <a:chOff x="0" y="0"/>
          <a:chExt cx="0" cy="0"/>
        </a:xfrm>
      </p:grpSpPr>
      <p:sp>
        <p:nvSpPr>
          <p:cNvPr id="226" name="Google Shape;226;p22"/>
          <p:cNvSpPr txBox="1">
            <a:spLocks noGrp="1"/>
          </p:cNvSpPr>
          <p:nvPr>
            <p:ph type="subTitle" idx="1"/>
          </p:nvPr>
        </p:nvSpPr>
        <p:spPr>
          <a:xfrm>
            <a:off x="1144440" y="1787426"/>
            <a:ext cx="9144000" cy="2981700"/>
          </a:xfrm>
          <a:prstGeom prst="rect">
            <a:avLst/>
          </a:prstGeom>
          <a:noFill/>
          <a:ln>
            <a:noFill/>
          </a:ln>
        </p:spPr>
        <p:txBody>
          <a:bodyPr spcFirstLastPara="1" wrap="square" lIns="91425" tIns="45700" rIns="91425" bIns="45700" anchor="t" anchorCtr="0">
            <a:noAutofit/>
          </a:bodyPr>
          <a:lstStyle/>
          <a:p>
            <a:pPr marL="0" lvl="0" indent="0" algn="just" rtl="0">
              <a:lnSpc>
                <a:spcPct val="90000"/>
              </a:lnSpc>
              <a:spcBef>
                <a:spcPts val="0"/>
              </a:spcBef>
              <a:spcAft>
                <a:spcPts val="0"/>
              </a:spcAft>
              <a:buClr>
                <a:srgbClr val="BFBFBF"/>
              </a:buClr>
              <a:buSzPts val="2000"/>
              <a:buNone/>
            </a:pPr>
            <a:r>
              <a:rPr lang="en-US" sz="2000">
                <a:solidFill>
                  <a:srgbClr val="BFBFBF"/>
                </a:solidFill>
                <a:latin typeface="Quattrocento Sans"/>
                <a:ea typeface="Quattrocento Sans"/>
                <a:cs typeface="Quattrocento Sans"/>
                <a:sym typeface="Quattrocento Sans"/>
              </a:rPr>
              <a:t>In the contemporary world of finance, a considerable number of young individuals aged 18 to 25 are perplexed by the dilemma of pursuing a career in this global trend, while experiencing various challenges in finding sources of practical experience and knowledge. Despite acquiring the principles taught in academic institutions, individuals encounter difficulties implementing them in real-life scenarios. This creates a proficiency gap between their educational knowledge and investment strategies, which arises from the complexities in the structure and the fear of monetary loss, a significant factor that should be addressed in the education platform. It is imperative to develop an easily understandable education platform that adopts a learner-based approach to bridge this gap.</a:t>
            </a:r>
            <a:endParaRPr>
              <a:latin typeface="Quattrocento Sans"/>
              <a:ea typeface="Quattrocento Sans"/>
              <a:cs typeface="Quattrocento Sans"/>
              <a:sym typeface="Quattrocento Sans"/>
            </a:endParaRPr>
          </a:p>
        </p:txBody>
      </p:sp>
      <p:sp>
        <p:nvSpPr>
          <p:cNvPr id="227" name="Google Shape;227;p22"/>
          <p:cNvSpPr txBox="1"/>
          <p:nvPr/>
        </p:nvSpPr>
        <p:spPr>
          <a:xfrm>
            <a:off x="286900" y="855226"/>
            <a:ext cx="6208800" cy="1124400"/>
          </a:xfrm>
          <a:prstGeom prst="rect">
            <a:avLst/>
          </a:prstGeom>
          <a:noFill/>
          <a:ln>
            <a:noFill/>
          </a:ln>
        </p:spPr>
        <p:txBody>
          <a:bodyPr spcFirstLastPara="1" wrap="square" lIns="91425" tIns="45700" rIns="91425" bIns="45700" anchor="b" anchorCtr="0">
            <a:normAutofit/>
          </a:bodyPr>
          <a:lstStyle/>
          <a:p>
            <a:pPr marL="0" marR="0" lvl="0" indent="0" algn="ctr" rtl="0">
              <a:lnSpc>
                <a:spcPct val="90000"/>
              </a:lnSpc>
              <a:spcBef>
                <a:spcPts val="0"/>
              </a:spcBef>
              <a:spcAft>
                <a:spcPts val="0"/>
              </a:spcAft>
              <a:buClr>
                <a:schemeClr val="lt1"/>
              </a:buClr>
              <a:buSzPct val="100000"/>
              <a:buFont typeface="Twentieth Century"/>
              <a:buNone/>
            </a:pPr>
            <a:r>
              <a:rPr lang="en-US" sz="4000" b="1" i="0" u="none" strike="noStrike" cap="none">
                <a:solidFill>
                  <a:schemeClr val="lt1"/>
                </a:solidFill>
                <a:latin typeface="Twentieth Century"/>
                <a:ea typeface="Twentieth Century"/>
                <a:cs typeface="Twentieth Century"/>
                <a:sym typeface="Twentieth Century"/>
              </a:rPr>
              <a:t>PROBLEM STATEMENT </a:t>
            </a:r>
            <a:endParaRPr sz="6000" b="1" i="0" u="none" strike="noStrike" cap="none">
              <a:solidFill>
                <a:schemeClr val="lt1"/>
              </a:solidFill>
              <a:latin typeface="Montserrat SemiBold"/>
              <a:ea typeface="Montserrat SemiBold"/>
              <a:cs typeface="Montserrat SemiBold"/>
              <a:sym typeface="Montserrat SemiBold"/>
            </a:endParaRPr>
          </a:p>
          <a:p>
            <a:pPr marL="0" marR="0" lvl="0" indent="0" algn="ctr" rtl="0">
              <a:lnSpc>
                <a:spcPct val="90000"/>
              </a:lnSpc>
              <a:spcBef>
                <a:spcPts val="0"/>
              </a:spcBef>
              <a:spcAft>
                <a:spcPts val="0"/>
              </a:spcAft>
              <a:buClr>
                <a:schemeClr val="lt1"/>
              </a:buClr>
              <a:buSzPct val="100000"/>
              <a:buFont typeface="Calibri"/>
              <a:buNone/>
            </a:pPr>
            <a:endParaRPr sz="6000" b="0" i="0" u="none" strike="noStrike" cap="none">
              <a:solidFill>
                <a:schemeClr val="lt1"/>
              </a:solidFill>
              <a:latin typeface="Calibri"/>
              <a:ea typeface="Calibri"/>
              <a:cs typeface="Calibri"/>
              <a:sym typeface="Calibri"/>
            </a:endParaRPr>
          </a:p>
        </p:txBody>
      </p:sp>
      <p:sp>
        <p:nvSpPr>
          <p:cNvPr id="228" name="Google Shape;228;p22"/>
          <p:cNvSpPr/>
          <p:nvPr/>
        </p:nvSpPr>
        <p:spPr>
          <a:xfrm flipH="1">
            <a:off x="594475" y="674734"/>
            <a:ext cx="45600" cy="5609400"/>
          </a:xfrm>
          <a:prstGeom prst="rect">
            <a:avLst/>
          </a:prstGeom>
          <a:solidFill>
            <a:schemeClr val="accent6"/>
          </a:solidFill>
          <a:ln w="12700" cap="flat" cmpd="sng">
            <a:solidFill>
              <a:srgbClr val="593B1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Shape 811"/>
        <p:cNvGrpSpPr/>
        <p:nvPr/>
      </p:nvGrpSpPr>
      <p:grpSpPr>
        <a:xfrm>
          <a:off x="0" y="0"/>
          <a:ext cx="0" cy="0"/>
          <a:chOff x="0" y="0"/>
          <a:chExt cx="0" cy="0"/>
        </a:xfrm>
      </p:grpSpPr>
      <p:pic>
        <p:nvPicPr>
          <p:cNvPr id="812" name="Google Shape;812;p85"/>
          <p:cNvPicPr preferRelativeResize="0"/>
          <p:nvPr/>
        </p:nvPicPr>
        <p:blipFill>
          <a:blip r:embed="rId3">
            <a:alphaModFix/>
          </a:blip>
          <a:stretch>
            <a:fillRect/>
          </a:stretch>
        </p:blipFill>
        <p:spPr>
          <a:xfrm>
            <a:off x="152400" y="152400"/>
            <a:ext cx="11887202" cy="4627391"/>
          </a:xfrm>
          <a:prstGeom prst="rect">
            <a:avLst/>
          </a:prstGeom>
          <a:noFill/>
          <a:ln>
            <a:noFill/>
          </a:ln>
        </p:spPr>
      </p:pic>
      <p:pic>
        <p:nvPicPr>
          <p:cNvPr id="813" name="Google Shape;813;p85"/>
          <p:cNvPicPr preferRelativeResize="0"/>
          <p:nvPr/>
        </p:nvPicPr>
        <p:blipFill>
          <a:blip r:embed="rId4">
            <a:alphaModFix/>
          </a:blip>
          <a:stretch>
            <a:fillRect/>
          </a:stretch>
        </p:blipFill>
        <p:spPr>
          <a:xfrm>
            <a:off x="207875" y="4932200"/>
            <a:ext cx="5584200" cy="1773401"/>
          </a:xfrm>
          <a:prstGeom prst="rect">
            <a:avLst/>
          </a:prstGeom>
          <a:noFill/>
          <a:ln>
            <a:noFill/>
          </a:ln>
        </p:spPr>
      </p:pic>
      <p:pic>
        <p:nvPicPr>
          <p:cNvPr id="814" name="Google Shape;814;p85"/>
          <p:cNvPicPr preferRelativeResize="0"/>
          <p:nvPr/>
        </p:nvPicPr>
        <p:blipFill>
          <a:blip r:embed="rId5">
            <a:alphaModFix/>
          </a:blip>
          <a:stretch>
            <a:fillRect/>
          </a:stretch>
        </p:blipFill>
        <p:spPr>
          <a:xfrm>
            <a:off x="5924634" y="4932191"/>
            <a:ext cx="6114976" cy="1773409"/>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Shape 818"/>
        <p:cNvGrpSpPr/>
        <p:nvPr/>
      </p:nvGrpSpPr>
      <p:grpSpPr>
        <a:xfrm>
          <a:off x="0" y="0"/>
          <a:ext cx="0" cy="0"/>
          <a:chOff x="0" y="0"/>
          <a:chExt cx="0" cy="0"/>
        </a:xfrm>
      </p:grpSpPr>
      <p:grpSp>
        <p:nvGrpSpPr>
          <p:cNvPr id="819" name="Google Shape;819;p86"/>
          <p:cNvGrpSpPr/>
          <p:nvPr/>
        </p:nvGrpSpPr>
        <p:grpSpPr>
          <a:xfrm rot="10800000">
            <a:off x="1497225" y="2737053"/>
            <a:ext cx="1511982" cy="938120"/>
            <a:chOff x="4780827" y="2384561"/>
            <a:chExt cx="3364445" cy="2087495"/>
          </a:xfrm>
        </p:grpSpPr>
        <p:sp>
          <p:nvSpPr>
            <p:cNvPr id="820" name="Google Shape;820;p86"/>
            <p:cNvSpPr/>
            <p:nvPr/>
          </p:nvSpPr>
          <p:spPr>
            <a:xfrm flipH="1">
              <a:off x="6583172" y="2384561"/>
              <a:ext cx="1562100" cy="2087495"/>
            </a:xfrm>
            <a:custGeom>
              <a:avLst/>
              <a:gdLst/>
              <a:ahLst/>
              <a:cxnLst/>
              <a:rect l="l" t="t" r="r" b="b"/>
              <a:pathLst>
                <a:path w="1041400" h="1391663" extrusionOk="0">
                  <a:moveTo>
                    <a:pt x="520700" y="0"/>
                  </a:moveTo>
                  <a:cubicBezTo>
                    <a:pt x="233125" y="0"/>
                    <a:pt x="0" y="233125"/>
                    <a:pt x="0" y="520700"/>
                  </a:cubicBezTo>
                  <a:lnTo>
                    <a:pt x="601" y="526665"/>
                  </a:lnTo>
                  <a:lnTo>
                    <a:pt x="0" y="530884"/>
                  </a:lnTo>
                  <a:cubicBezTo>
                    <a:pt x="1270" y="763309"/>
                    <a:pt x="141037" y="1339599"/>
                    <a:pt x="839841" y="1391663"/>
                  </a:cubicBezTo>
                  <a:cubicBezTo>
                    <a:pt x="756282" y="1328754"/>
                    <a:pt x="622088" y="1243235"/>
                    <a:pt x="596988" y="1070463"/>
                  </a:cubicBezTo>
                  <a:lnTo>
                    <a:pt x="595327" y="1033877"/>
                  </a:lnTo>
                  <a:lnTo>
                    <a:pt x="625639" y="1030821"/>
                  </a:lnTo>
                  <a:cubicBezTo>
                    <a:pt x="862914" y="982268"/>
                    <a:pt x="1041400" y="772328"/>
                    <a:pt x="1041400" y="520700"/>
                  </a:cubicBezTo>
                  <a:cubicBezTo>
                    <a:pt x="1041400" y="233125"/>
                    <a:pt x="808275" y="0"/>
                    <a:pt x="520700" y="0"/>
                  </a:cubicBezTo>
                  <a:close/>
                </a:path>
              </a:pathLst>
            </a:custGeom>
            <a:solidFill>
              <a:schemeClr val="accent6">
                <a:alpha val="50199"/>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821" name="Google Shape;821;p86"/>
            <p:cNvSpPr/>
            <p:nvPr/>
          </p:nvSpPr>
          <p:spPr>
            <a:xfrm flipH="1">
              <a:off x="4780827" y="2384561"/>
              <a:ext cx="1562100" cy="2087495"/>
            </a:xfrm>
            <a:custGeom>
              <a:avLst/>
              <a:gdLst/>
              <a:ahLst/>
              <a:cxnLst/>
              <a:rect l="l" t="t" r="r" b="b"/>
              <a:pathLst>
                <a:path w="1041400" h="1391663" extrusionOk="0">
                  <a:moveTo>
                    <a:pt x="520700" y="0"/>
                  </a:moveTo>
                  <a:cubicBezTo>
                    <a:pt x="233125" y="0"/>
                    <a:pt x="0" y="233125"/>
                    <a:pt x="0" y="520700"/>
                  </a:cubicBezTo>
                  <a:lnTo>
                    <a:pt x="601" y="526665"/>
                  </a:lnTo>
                  <a:lnTo>
                    <a:pt x="0" y="530884"/>
                  </a:lnTo>
                  <a:cubicBezTo>
                    <a:pt x="1270" y="763309"/>
                    <a:pt x="141037" y="1339599"/>
                    <a:pt x="839841" y="1391663"/>
                  </a:cubicBezTo>
                  <a:cubicBezTo>
                    <a:pt x="756282" y="1328754"/>
                    <a:pt x="622088" y="1243235"/>
                    <a:pt x="596988" y="1070463"/>
                  </a:cubicBezTo>
                  <a:lnTo>
                    <a:pt x="595327" y="1033877"/>
                  </a:lnTo>
                  <a:lnTo>
                    <a:pt x="625639" y="1030821"/>
                  </a:lnTo>
                  <a:cubicBezTo>
                    <a:pt x="862914" y="982268"/>
                    <a:pt x="1041400" y="772328"/>
                    <a:pt x="1041400" y="520700"/>
                  </a:cubicBezTo>
                  <a:cubicBezTo>
                    <a:pt x="1041400" y="233125"/>
                    <a:pt x="808275" y="0"/>
                    <a:pt x="520700" y="0"/>
                  </a:cubicBezTo>
                  <a:close/>
                </a:path>
              </a:pathLst>
            </a:custGeom>
            <a:solidFill>
              <a:schemeClr val="accent6">
                <a:alpha val="50199"/>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grpSp>
        <p:nvGrpSpPr>
          <p:cNvPr id="822" name="Google Shape;822;p86"/>
          <p:cNvGrpSpPr/>
          <p:nvPr/>
        </p:nvGrpSpPr>
        <p:grpSpPr>
          <a:xfrm>
            <a:off x="9368327" y="2737045"/>
            <a:ext cx="1511982" cy="938120"/>
            <a:chOff x="4780827" y="2384561"/>
            <a:chExt cx="3364445" cy="2087495"/>
          </a:xfrm>
        </p:grpSpPr>
        <p:sp>
          <p:nvSpPr>
            <p:cNvPr id="823" name="Google Shape;823;p86"/>
            <p:cNvSpPr/>
            <p:nvPr/>
          </p:nvSpPr>
          <p:spPr>
            <a:xfrm flipH="1">
              <a:off x="6583172" y="2384561"/>
              <a:ext cx="1562100" cy="2087495"/>
            </a:xfrm>
            <a:custGeom>
              <a:avLst/>
              <a:gdLst/>
              <a:ahLst/>
              <a:cxnLst/>
              <a:rect l="l" t="t" r="r" b="b"/>
              <a:pathLst>
                <a:path w="1041400" h="1391663" extrusionOk="0">
                  <a:moveTo>
                    <a:pt x="520700" y="0"/>
                  </a:moveTo>
                  <a:cubicBezTo>
                    <a:pt x="233125" y="0"/>
                    <a:pt x="0" y="233125"/>
                    <a:pt x="0" y="520700"/>
                  </a:cubicBezTo>
                  <a:lnTo>
                    <a:pt x="601" y="526665"/>
                  </a:lnTo>
                  <a:lnTo>
                    <a:pt x="0" y="530884"/>
                  </a:lnTo>
                  <a:cubicBezTo>
                    <a:pt x="1270" y="763309"/>
                    <a:pt x="141037" y="1339599"/>
                    <a:pt x="839841" y="1391663"/>
                  </a:cubicBezTo>
                  <a:cubicBezTo>
                    <a:pt x="756282" y="1328754"/>
                    <a:pt x="622088" y="1243235"/>
                    <a:pt x="596988" y="1070463"/>
                  </a:cubicBezTo>
                  <a:lnTo>
                    <a:pt x="595327" y="1033877"/>
                  </a:lnTo>
                  <a:lnTo>
                    <a:pt x="625639" y="1030821"/>
                  </a:lnTo>
                  <a:cubicBezTo>
                    <a:pt x="862914" y="982268"/>
                    <a:pt x="1041400" y="772328"/>
                    <a:pt x="1041400" y="520700"/>
                  </a:cubicBezTo>
                  <a:cubicBezTo>
                    <a:pt x="1041400" y="233125"/>
                    <a:pt x="808275" y="0"/>
                    <a:pt x="520700" y="0"/>
                  </a:cubicBezTo>
                  <a:close/>
                </a:path>
              </a:pathLst>
            </a:custGeom>
            <a:solidFill>
              <a:schemeClr val="accent1">
                <a:alpha val="4784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824" name="Google Shape;824;p86"/>
            <p:cNvSpPr/>
            <p:nvPr/>
          </p:nvSpPr>
          <p:spPr>
            <a:xfrm flipH="1">
              <a:off x="4780827" y="2384561"/>
              <a:ext cx="1562100" cy="2087495"/>
            </a:xfrm>
            <a:custGeom>
              <a:avLst/>
              <a:gdLst/>
              <a:ahLst/>
              <a:cxnLst/>
              <a:rect l="l" t="t" r="r" b="b"/>
              <a:pathLst>
                <a:path w="1041400" h="1391663" extrusionOk="0">
                  <a:moveTo>
                    <a:pt x="520700" y="0"/>
                  </a:moveTo>
                  <a:cubicBezTo>
                    <a:pt x="233125" y="0"/>
                    <a:pt x="0" y="233125"/>
                    <a:pt x="0" y="520700"/>
                  </a:cubicBezTo>
                  <a:lnTo>
                    <a:pt x="601" y="526665"/>
                  </a:lnTo>
                  <a:lnTo>
                    <a:pt x="0" y="530884"/>
                  </a:lnTo>
                  <a:cubicBezTo>
                    <a:pt x="1270" y="763309"/>
                    <a:pt x="141037" y="1339599"/>
                    <a:pt x="839841" y="1391663"/>
                  </a:cubicBezTo>
                  <a:cubicBezTo>
                    <a:pt x="756282" y="1328754"/>
                    <a:pt x="622088" y="1243235"/>
                    <a:pt x="596988" y="1070463"/>
                  </a:cubicBezTo>
                  <a:lnTo>
                    <a:pt x="595327" y="1033877"/>
                  </a:lnTo>
                  <a:lnTo>
                    <a:pt x="625639" y="1030821"/>
                  </a:lnTo>
                  <a:cubicBezTo>
                    <a:pt x="862914" y="982268"/>
                    <a:pt x="1041400" y="772328"/>
                    <a:pt x="1041400" y="520700"/>
                  </a:cubicBezTo>
                  <a:cubicBezTo>
                    <a:pt x="1041400" y="233125"/>
                    <a:pt x="808275" y="0"/>
                    <a:pt x="520700" y="0"/>
                  </a:cubicBezTo>
                  <a:close/>
                </a:path>
              </a:pathLst>
            </a:custGeom>
            <a:solidFill>
              <a:schemeClr val="accent1">
                <a:alpha val="4784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sp>
        <p:nvSpPr>
          <p:cNvPr id="825" name="Google Shape;825;p86"/>
          <p:cNvSpPr txBox="1">
            <a:spLocks noGrp="1"/>
          </p:cNvSpPr>
          <p:nvPr>
            <p:ph type="ctrTitle"/>
          </p:nvPr>
        </p:nvSpPr>
        <p:spPr>
          <a:xfrm>
            <a:off x="1436550" y="2038968"/>
            <a:ext cx="9144000" cy="9387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lt1"/>
              </a:buClr>
              <a:buSzPts val="4800"/>
              <a:buFont typeface="Twentieth Century"/>
              <a:buNone/>
            </a:pPr>
            <a:r>
              <a:rPr lang="en-US" sz="4800">
                <a:latin typeface="Twentieth Century"/>
                <a:ea typeface="Twentieth Century"/>
                <a:cs typeface="Twentieth Century"/>
                <a:sym typeface="Twentieth Century"/>
              </a:rPr>
              <a:t>GITHUB</a:t>
            </a:r>
            <a:endParaRPr/>
          </a:p>
        </p:txBody>
      </p:sp>
      <p:sp>
        <p:nvSpPr>
          <p:cNvPr id="826" name="Google Shape;826;p86"/>
          <p:cNvSpPr txBox="1">
            <a:spLocks noGrp="1"/>
          </p:cNvSpPr>
          <p:nvPr>
            <p:ph type="ctrTitle"/>
          </p:nvPr>
        </p:nvSpPr>
        <p:spPr>
          <a:xfrm>
            <a:off x="108650" y="3157243"/>
            <a:ext cx="12192000" cy="4269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lt1"/>
              </a:buClr>
              <a:buSzPts val="4800"/>
              <a:buFont typeface="Twentieth Century"/>
              <a:buNone/>
            </a:pPr>
            <a:r>
              <a:rPr lang="en-US" sz="2400" u="sng">
                <a:latin typeface="Twentieth Century"/>
                <a:ea typeface="Twentieth Century"/>
                <a:cs typeface="Twentieth Century"/>
                <a:sym typeface="Twentieth Century"/>
                <a:hlinkClick r:id="rId3"/>
              </a:rPr>
              <a:t>https://github.com/htmw/2024S-pace-super-kings</a:t>
            </a:r>
            <a:endParaRPr sz="2400"/>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Shape 830"/>
        <p:cNvGrpSpPr/>
        <p:nvPr/>
      </p:nvGrpSpPr>
      <p:grpSpPr>
        <a:xfrm>
          <a:off x="0" y="0"/>
          <a:ext cx="0" cy="0"/>
          <a:chOff x="0" y="0"/>
          <a:chExt cx="0" cy="0"/>
        </a:xfrm>
      </p:grpSpPr>
      <p:grpSp>
        <p:nvGrpSpPr>
          <p:cNvPr id="831" name="Google Shape;831;p87"/>
          <p:cNvGrpSpPr/>
          <p:nvPr/>
        </p:nvGrpSpPr>
        <p:grpSpPr>
          <a:xfrm rot="10800000">
            <a:off x="1006975" y="2737053"/>
            <a:ext cx="1511982" cy="938120"/>
            <a:chOff x="4780827" y="2384561"/>
            <a:chExt cx="3364445" cy="2087495"/>
          </a:xfrm>
        </p:grpSpPr>
        <p:sp>
          <p:nvSpPr>
            <p:cNvPr id="832" name="Google Shape;832;p87"/>
            <p:cNvSpPr/>
            <p:nvPr/>
          </p:nvSpPr>
          <p:spPr>
            <a:xfrm flipH="1">
              <a:off x="6583172" y="2384561"/>
              <a:ext cx="1562100" cy="2087495"/>
            </a:xfrm>
            <a:custGeom>
              <a:avLst/>
              <a:gdLst/>
              <a:ahLst/>
              <a:cxnLst/>
              <a:rect l="l" t="t" r="r" b="b"/>
              <a:pathLst>
                <a:path w="1041400" h="1391663" extrusionOk="0">
                  <a:moveTo>
                    <a:pt x="520700" y="0"/>
                  </a:moveTo>
                  <a:cubicBezTo>
                    <a:pt x="233125" y="0"/>
                    <a:pt x="0" y="233125"/>
                    <a:pt x="0" y="520700"/>
                  </a:cubicBezTo>
                  <a:lnTo>
                    <a:pt x="601" y="526665"/>
                  </a:lnTo>
                  <a:lnTo>
                    <a:pt x="0" y="530884"/>
                  </a:lnTo>
                  <a:cubicBezTo>
                    <a:pt x="1270" y="763309"/>
                    <a:pt x="141037" y="1339599"/>
                    <a:pt x="839841" y="1391663"/>
                  </a:cubicBezTo>
                  <a:cubicBezTo>
                    <a:pt x="756282" y="1328754"/>
                    <a:pt x="622088" y="1243235"/>
                    <a:pt x="596988" y="1070463"/>
                  </a:cubicBezTo>
                  <a:lnTo>
                    <a:pt x="595327" y="1033877"/>
                  </a:lnTo>
                  <a:lnTo>
                    <a:pt x="625639" y="1030821"/>
                  </a:lnTo>
                  <a:cubicBezTo>
                    <a:pt x="862914" y="982268"/>
                    <a:pt x="1041400" y="772328"/>
                    <a:pt x="1041400" y="520700"/>
                  </a:cubicBezTo>
                  <a:cubicBezTo>
                    <a:pt x="1041400" y="233125"/>
                    <a:pt x="808275" y="0"/>
                    <a:pt x="520700" y="0"/>
                  </a:cubicBezTo>
                  <a:close/>
                </a:path>
              </a:pathLst>
            </a:custGeom>
            <a:solidFill>
              <a:schemeClr val="accent6">
                <a:alpha val="50199"/>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833" name="Google Shape;833;p87"/>
            <p:cNvSpPr/>
            <p:nvPr/>
          </p:nvSpPr>
          <p:spPr>
            <a:xfrm flipH="1">
              <a:off x="4780827" y="2384561"/>
              <a:ext cx="1562100" cy="2087495"/>
            </a:xfrm>
            <a:custGeom>
              <a:avLst/>
              <a:gdLst/>
              <a:ahLst/>
              <a:cxnLst/>
              <a:rect l="l" t="t" r="r" b="b"/>
              <a:pathLst>
                <a:path w="1041400" h="1391663" extrusionOk="0">
                  <a:moveTo>
                    <a:pt x="520700" y="0"/>
                  </a:moveTo>
                  <a:cubicBezTo>
                    <a:pt x="233125" y="0"/>
                    <a:pt x="0" y="233125"/>
                    <a:pt x="0" y="520700"/>
                  </a:cubicBezTo>
                  <a:lnTo>
                    <a:pt x="601" y="526665"/>
                  </a:lnTo>
                  <a:lnTo>
                    <a:pt x="0" y="530884"/>
                  </a:lnTo>
                  <a:cubicBezTo>
                    <a:pt x="1270" y="763309"/>
                    <a:pt x="141037" y="1339599"/>
                    <a:pt x="839841" y="1391663"/>
                  </a:cubicBezTo>
                  <a:cubicBezTo>
                    <a:pt x="756282" y="1328754"/>
                    <a:pt x="622088" y="1243235"/>
                    <a:pt x="596988" y="1070463"/>
                  </a:cubicBezTo>
                  <a:lnTo>
                    <a:pt x="595327" y="1033877"/>
                  </a:lnTo>
                  <a:lnTo>
                    <a:pt x="625639" y="1030821"/>
                  </a:lnTo>
                  <a:cubicBezTo>
                    <a:pt x="862914" y="982268"/>
                    <a:pt x="1041400" y="772328"/>
                    <a:pt x="1041400" y="520700"/>
                  </a:cubicBezTo>
                  <a:cubicBezTo>
                    <a:pt x="1041400" y="233125"/>
                    <a:pt x="808275" y="0"/>
                    <a:pt x="520700" y="0"/>
                  </a:cubicBezTo>
                  <a:close/>
                </a:path>
              </a:pathLst>
            </a:custGeom>
            <a:solidFill>
              <a:schemeClr val="accent6">
                <a:alpha val="50199"/>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grpSp>
        <p:nvGrpSpPr>
          <p:cNvPr id="834" name="Google Shape;834;p87"/>
          <p:cNvGrpSpPr/>
          <p:nvPr/>
        </p:nvGrpSpPr>
        <p:grpSpPr>
          <a:xfrm>
            <a:off x="9872577" y="2737045"/>
            <a:ext cx="1511982" cy="938120"/>
            <a:chOff x="4780827" y="2384561"/>
            <a:chExt cx="3364445" cy="2087495"/>
          </a:xfrm>
        </p:grpSpPr>
        <p:sp>
          <p:nvSpPr>
            <p:cNvPr id="835" name="Google Shape;835;p87"/>
            <p:cNvSpPr/>
            <p:nvPr/>
          </p:nvSpPr>
          <p:spPr>
            <a:xfrm flipH="1">
              <a:off x="6583172" y="2384561"/>
              <a:ext cx="1562100" cy="2087495"/>
            </a:xfrm>
            <a:custGeom>
              <a:avLst/>
              <a:gdLst/>
              <a:ahLst/>
              <a:cxnLst/>
              <a:rect l="l" t="t" r="r" b="b"/>
              <a:pathLst>
                <a:path w="1041400" h="1391663" extrusionOk="0">
                  <a:moveTo>
                    <a:pt x="520700" y="0"/>
                  </a:moveTo>
                  <a:cubicBezTo>
                    <a:pt x="233125" y="0"/>
                    <a:pt x="0" y="233125"/>
                    <a:pt x="0" y="520700"/>
                  </a:cubicBezTo>
                  <a:lnTo>
                    <a:pt x="601" y="526665"/>
                  </a:lnTo>
                  <a:lnTo>
                    <a:pt x="0" y="530884"/>
                  </a:lnTo>
                  <a:cubicBezTo>
                    <a:pt x="1270" y="763309"/>
                    <a:pt x="141037" y="1339599"/>
                    <a:pt x="839841" y="1391663"/>
                  </a:cubicBezTo>
                  <a:cubicBezTo>
                    <a:pt x="756282" y="1328754"/>
                    <a:pt x="622088" y="1243235"/>
                    <a:pt x="596988" y="1070463"/>
                  </a:cubicBezTo>
                  <a:lnTo>
                    <a:pt x="595327" y="1033877"/>
                  </a:lnTo>
                  <a:lnTo>
                    <a:pt x="625639" y="1030821"/>
                  </a:lnTo>
                  <a:cubicBezTo>
                    <a:pt x="862914" y="982268"/>
                    <a:pt x="1041400" y="772328"/>
                    <a:pt x="1041400" y="520700"/>
                  </a:cubicBezTo>
                  <a:cubicBezTo>
                    <a:pt x="1041400" y="233125"/>
                    <a:pt x="808275" y="0"/>
                    <a:pt x="520700" y="0"/>
                  </a:cubicBezTo>
                  <a:close/>
                </a:path>
              </a:pathLst>
            </a:custGeom>
            <a:solidFill>
              <a:schemeClr val="accent1">
                <a:alpha val="4784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836" name="Google Shape;836;p87"/>
            <p:cNvSpPr/>
            <p:nvPr/>
          </p:nvSpPr>
          <p:spPr>
            <a:xfrm flipH="1">
              <a:off x="4780827" y="2384561"/>
              <a:ext cx="1562100" cy="2087495"/>
            </a:xfrm>
            <a:custGeom>
              <a:avLst/>
              <a:gdLst/>
              <a:ahLst/>
              <a:cxnLst/>
              <a:rect l="l" t="t" r="r" b="b"/>
              <a:pathLst>
                <a:path w="1041400" h="1391663" extrusionOk="0">
                  <a:moveTo>
                    <a:pt x="520700" y="0"/>
                  </a:moveTo>
                  <a:cubicBezTo>
                    <a:pt x="233125" y="0"/>
                    <a:pt x="0" y="233125"/>
                    <a:pt x="0" y="520700"/>
                  </a:cubicBezTo>
                  <a:lnTo>
                    <a:pt x="601" y="526665"/>
                  </a:lnTo>
                  <a:lnTo>
                    <a:pt x="0" y="530884"/>
                  </a:lnTo>
                  <a:cubicBezTo>
                    <a:pt x="1270" y="763309"/>
                    <a:pt x="141037" y="1339599"/>
                    <a:pt x="839841" y="1391663"/>
                  </a:cubicBezTo>
                  <a:cubicBezTo>
                    <a:pt x="756282" y="1328754"/>
                    <a:pt x="622088" y="1243235"/>
                    <a:pt x="596988" y="1070463"/>
                  </a:cubicBezTo>
                  <a:lnTo>
                    <a:pt x="595327" y="1033877"/>
                  </a:lnTo>
                  <a:lnTo>
                    <a:pt x="625639" y="1030821"/>
                  </a:lnTo>
                  <a:cubicBezTo>
                    <a:pt x="862914" y="982268"/>
                    <a:pt x="1041400" y="772328"/>
                    <a:pt x="1041400" y="520700"/>
                  </a:cubicBezTo>
                  <a:cubicBezTo>
                    <a:pt x="1041400" y="233125"/>
                    <a:pt x="808275" y="0"/>
                    <a:pt x="520700" y="0"/>
                  </a:cubicBezTo>
                  <a:close/>
                </a:path>
              </a:pathLst>
            </a:custGeom>
            <a:solidFill>
              <a:schemeClr val="accent1">
                <a:alpha val="4784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sp>
        <p:nvSpPr>
          <p:cNvPr id="837" name="Google Shape;837;p87"/>
          <p:cNvSpPr txBox="1">
            <a:spLocks noGrp="1"/>
          </p:cNvSpPr>
          <p:nvPr>
            <p:ph type="ctrTitle"/>
          </p:nvPr>
        </p:nvSpPr>
        <p:spPr>
          <a:xfrm>
            <a:off x="3371538" y="2221050"/>
            <a:ext cx="5564400" cy="9387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lt1"/>
              </a:buClr>
              <a:buSzPts val="4800"/>
              <a:buFont typeface="Twentieth Century"/>
              <a:buNone/>
            </a:pPr>
            <a:r>
              <a:rPr lang="en-US" sz="4800">
                <a:latin typeface="Twentieth Century"/>
                <a:ea typeface="Twentieth Century"/>
                <a:cs typeface="Twentieth Century"/>
                <a:sym typeface="Twentieth Century"/>
              </a:rPr>
              <a:t>WIKI</a:t>
            </a:r>
            <a:endParaRPr/>
          </a:p>
        </p:txBody>
      </p:sp>
      <p:sp>
        <p:nvSpPr>
          <p:cNvPr id="838" name="Google Shape;838;p87"/>
          <p:cNvSpPr txBox="1">
            <a:spLocks noGrp="1"/>
          </p:cNvSpPr>
          <p:nvPr>
            <p:ph type="ctrTitle"/>
          </p:nvPr>
        </p:nvSpPr>
        <p:spPr>
          <a:xfrm>
            <a:off x="2215975" y="3238125"/>
            <a:ext cx="8306400" cy="5211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lt1"/>
              </a:buClr>
              <a:buSzPts val="4800"/>
              <a:buFont typeface="Twentieth Century"/>
              <a:buNone/>
            </a:pPr>
            <a:r>
              <a:rPr lang="en-US" sz="2400" u="sng">
                <a:latin typeface="Twentieth Century"/>
                <a:ea typeface="Twentieth Century"/>
                <a:cs typeface="Twentieth Century"/>
                <a:sym typeface="Twentieth Century"/>
                <a:hlinkClick r:id="rId3"/>
              </a:rPr>
              <a:t>https://github.com/htmw/2024S-pace-super-kings/wiki</a:t>
            </a:r>
            <a:endParaRPr sz="2400"/>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bg>
      <p:bgPr>
        <a:solidFill>
          <a:schemeClr val="dk1"/>
        </a:solidFill>
        <a:effectLst/>
      </p:bgPr>
    </p:bg>
    <p:spTree>
      <p:nvGrpSpPr>
        <p:cNvPr id="1" name="Shape 842"/>
        <p:cNvGrpSpPr/>
        <p:nvPr/>
      </p:nvGrpSpPr>
      <p:grpSpPr>
        <a:xfrm>
          <a:off x="0" y="0"/>
          <a:ext cx="0" cy="0"/>
          <a:chOff x="0" y="0"/>
          <a:chExt cx="0" cy="0"/>
        </a:xfrm>
      </p:grpSpPr>
      <p:sp>
        <p:nvSpPr>
          <p:cNvPr id="843" name="Google Shape;843;p88"/>
          <p:cNvSpPr txBox="1">
            <a:spLocks noGrp="1"/>
          </p:cNvSpPr>
          <p:nvPr>
            <p:ph type="title"/>
          </p:nvPr>
        </p:nvSpPr>
        <p:spPr>
          <a:xfrm>
            <a:off x="1497178" y="777225"/>
            <a:ext cx="4794900" cy="10260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000"/>
              <a:buFont typeface="Twentieth Century"/>
              <a:buNone/>
            </a:pPr>
            <a:r>
              <a:rPr lang="en-US" sz="4000" b="1">
                <a:latin typeface="Twentieth Century"/>
                <a:ea typeface="Twentieth Century"/>
                <a:cs typeface="Twentieth Century"/>
                <a:sym typeface="Twentieth Century"/>
              </a:rPr>
              <a:t>REFERENCES</a:t>
            </a:r>
            <a:endParaRPr/>
          </a:p>
        </p:txBody>
      </p:sp>
      <p:sp>
        <p:nvSpPr>
          <p:cNvPr id="844" name="Google Shape;844;p88"/>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73</a:t>
            </a:fld>
            <a:endParaRPr/>
          </a:p>
        </p:txBody>
      </p:sp>
      <p:sp>
        <p:nvSpPr>
          <p:cNvPr id="845" name="Google Shape;845;p88"/>
          <p:cNvSpPr/>
          <p:nvPr/>
        </p:nvSpPr>
        <p:spPr>
          <a:xfrm>
            <a:off x="651751" y="674734"/>
            <a:ext cx="45600" cy="5327100"/>
          </a:xfrm>
          <a:prstGeom prst="rect">
            <a:avLst/>
          </a:prstGeom>
          <a:solidFill>
            <a:schemeClr val="accent6"/>
          </a:solidFill>
          <a:ln w="12700" cap="flat" cmpd="sng">
            <a:solidFill>
              <a:srgbClr val="593B1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846" name="Google Shape;846;p88"/>
          <p:cNvSpPr txBox="1">
            <a:spLocks noGrp="1"/>
          </p:cNvSpPr>
          <p:nvPr>
            <p:ph type="body" idx="1"/>
          </p:nvPr>
        </p:nvSpPr>
        <p:spPr>
          <a:xfrm>
            <a:off x="1497175" y="1951350"/>
            <a:ext cx="10221900" cy="2955300"/>
          </a:xfrm>
          <a:prstGeom prst="rect">
            <a:avLst/>
          </a:prstGeom>
          <a:noFill/>
          <a:ln>
            <a:noFill/>
          </a:ln>
        </p:spPr>
        <p:txBody>
          <a:bodyPr spcFirstLastPara="1" wrap="square" lIns="91425" tIns="45700" rIns="91425" bIns="45700" anchor="t" anchorCtr="0">
            <a:noAutofit/>
          </a:bodyPr>
          <a:lstStyle/>
          <a:p>
            <a:pPr marL="228600" lvl="0" indent="-224790" algn="l" rtl="0">
              <a:lnSpc>
                <a:spcPct val="150000"/>
              </a:lnSpc>
              <a:spcBef>
                <a:spcPts val="1000"/>
              </a:spcBef>
              <a:spcAft>
                <a:spcPts val="0"/>
              </a:spcAft>
              <a:buClr>
                <a:schemeClr val="accent6"/>
              </a:buClr>
              <a:buSzPts val="1740"/>
              <a:buFont typeface="Courier New"/>
              <a:buChar char="o"/>
            </a:pPr>
            <a:r>
              <a:rPr lang="en-US" sz="1740" u="sng">
                <a:solidFill>
                  <a:schemeClr val="hlink"/>
                </a:solidFill>
                <a:latin typeface="Quattrocento Sans"/>
                <a:ea typeface="Quattrocento Sans"/>
                <a:cs typeface="Quattrocento Sans"/>
                <a:sym typeface="Quattrocento Sans"/>
                <a:hlinkClick r:id="rId3"/>
              </a:rPr>
              <a:t>  The Random Forest Model for Analyzing and Forecasting the US  Stock Market in  the </a:t>
            </a:r>
            <a:endParaRPr sz="1740">
              <a:latin typeface="Quattrocento Sans"/>
              <a:ea typeface="Quattrocento Sans"/>
              <a:cs typeface="Quattrocento Sans"/>
              <a:sym typeface="Quattrocento Sans"/>
            </a:endParaRPr>
          </a:p>
          <a:p>
            <a:pPr marL="228600" lvl="0" indent="0" algn="l" rtl="0">
              <a:lnSpc>
                <a:spcPct val="150000"/>
              </a:lnSpc>
              <a:spcBef>
                <a:spcPts val="1000"/>
              </a:spcBef>
              <a:spcAft>
                <a:spcPts val="0"/>
              </a:spcAft>
              <a:buNone/>
            </a:pPr>
            <a:r>
              <a:rPr lang="en-US" sz="1740" u="sng">
                <a:solidFill>
                  <a:schemeClr val="hlink"/>
                </a:solidFill>
                <a:latin typeface="Quattrocento Sans"/>
                <a:ea typeface="Quattrocento Sans"/>
                <a:cs typeface="Quattrocento Sans"/>
                <a:sym typeface="Quattrocento Sans"/>
                <a:hlinkClick r:id="rId3"/>
              </a:rPr>
              <a:t>   Context of Smart   </a:t>
            </a:r>
            <a:r>
              <a:rPr lang="en-US" sz="1740" u="sng">
                <a:solidFill>
                  <a:schemeClr val="hlink"/>
                </a:solidFill>
                <a:latin typeface="Quattrocento Sans"/>
                <a:ea typeface="Quattrocento Sans"/>
                <a:cs typeface="Quattrocento Sans"/>
                <a:sym typeface="Quattrocento Sans"/>
                <a:hlinkClick r:id="rId3"/>
              </a:rPr>
              <a:t>Finance</a:t>
            </a:r>
            <a:endParaRPr sz="1740">
              <a:latin typeface="Quattrocento Sans"/>
              <a:ea typeface="Quattrocento Sans"/>
              <a:cs typeface="Quattrocento Sans"/>
              <a:sym typeface="Quattrocento Sans"/>
            </a:endParaRPr>
          </a:p>
          <a:p>
            <a:pPr marL="342900" lvl="0" indent="-315594" algn="l" rtl="0">
              <a:lnSpc>
                <a:spcPct val="150000"/>
              </a:lnSpc>
              <a:spcBef>
                <a:spcPts val="1000"/>
              </a:spcBef>
              <a:spcAft>
                <a:spcPts val="0"/>
              </a:spcAft>
              <a:buClr>
                <a:schemeClr val="accent6"/>
              </a:buClr>
              <a:buSzPts val="1740"/>
              <a:buFont typeface="Courier New"/>
              <a:buChar char="o"/>
            </a:pPr>
            <a:r>
              <a:rPr lang="en-US" sz="1740" u="sng">
                <a:solidFill>
                  <a:schemeClr val="hlink"/>
                </a:solidFill>
                <a:latin typeface="Quattrocento Sans"/>
                <a:ea typeface="Quattrocento Sans"/>
                <a:cs typeface="Quattrocento Sans"/>
                <a:sym typeface="Quattrocento Sans"/>
                <a:hlinkClick r:id="rId4"/>
              </a:rPr>
              <a:t>Learning Through Equity Trading Simulation</a:t>
            </a:r>
            <a:endParaRPr sz="1740"/>
          </a:p>
          <a:p>
            <a:pPr marL="342900" lvl="0" indent="-315594" algn="l" rtl="0">
              <a:lnSpc>
                <a:spcPct val="150000"/>
              </a:lnSpc>
              <a:spcBef>
                <a:spcPts val="1000"/>
              </a:spcBef>
              <a:spcAft>
                <a:spcPts val="0"/>
              </a:spcAft>
              <a:buClr>
                <a:schemeClr val="accent6"/>
              </a:buClr>
              <a:buSzPts val="1740"/>
              <a:buFont typeface="Courier New"/>
              <a:buChar char="o"/>
            </a:pPr>
            <a:r>
              <a:rPr lang="en-US" sz="1740" u="sng">
                <a:solidFill>
                  <a:schemeClr val="hlink"/>
                </a:solidFill>
                <a:latin typeface="Quattrocento Sans"/>
                <a:ea typeface="Quattrocento Sans"/>
                <a:cs typeface="Quattrocento Sans"/>
                <a:sym typeface="Quattrocento Sans"/>
                <a:hlinkClick r:id="rId5"/>
              </a:rPr>
              <a:t>Conducting Financial Risk assessment</a:t>
            </a:r>
            <a:endParaRPr sz="1740">
              <a:latin typeface="Quattrocento Sans"/>
              <a:ea typeface="Quattrocento Sans"/>
              <a:cs typeface="Quattrocento Sans"/>
              <a:sym typeface="Quattrocento Sans"/>
            </a:endParaRPr>
          </a:p>
          <a:p>
            <a:pPr marL="0" lvl="0" indent="0" algn="l" rtl="0">
              <a:lnSpc>
                <a:spcPct val="150000"/>
              </a:lnSpc>
              <a:spcBef>
                <a:spcPts val="1000"/>
              </a:spcBef>
              <a:spcAft>
                <a:spcPts val="0"/>
              </a:spcAft>
              <a:buSzPts val="605"/>
              <a:buNone/>
            </a:pPr>
            <a:endParaRPr sz="1740">
              <a:latin typeface="Quattrocento Sans"/>
              <a:ea typeface="Quattrocento Sans"/>
              <a:cs typeface="Quattrocento Sans"/>
              <a:sym typeface="Quattrocento Sans"/>
            </a:endParaRPr>
          </a:p>
          <a:p>
            <a:pPr marL="0" lvl="0" indent="0" algn="l" rtl="0">
              <a:lnSpc>
                <a:spcPct val="150000"/>
              </a:lnSpc>
              <a:spcBef>
                <a:spcPts val="1000"/>
              </a:spcBef>
              <a:spcAft>
                <a:spcPts val="0"/>
              </a:spcAft>
              <a:buSzPts val="605"/>
              <a:buNone/>
            </a:pPr>
            <a:endParaRPr sz="1740"/>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850"/>
        <p:cNvGrpSpPr/>
        <p:nvPr/>
      </p:nvGrpSpPr>
      <p:grpSpPr>
        <a:xfrm>
          <a:off x="0" y="0"/>
          <a:ext cx="0" cy="0"/>
          <a:chOff x="0" y="0"/>
          <a:chExt cx="0" cy="0"/>
        </a:xfrm>
      </p:grpSpPr>
      <p:sp>
        <p:nvSpPr>
          <p:cNvPr id="851" name="Google Shape;851;p89"/>
          <p:cNvSpPr txBox="1"/>
          <p:nvPr/>
        </p:nvSpPr>
        <p:spPr>
          <a:xfrm>
            <a:off x="4103102" y="2224494"/>
            <a:ext cx="3985800" cy="1026000"/>
          </a:xfrm>
          <a:prstGeom prst="rect">
            <a:avLst/>
          </a:prstGeom>
          <a:noFill/>
          <a:ln>
            <a:noFill/>
          </a:ln>
        </p:spPr>
        <p:txBody>
          <a:bodyPr spcFirstLastPara="1" wrap="square" lIns="91425" tIns="45700" rIns="91425" bIns="45700" anchor="ctr" anchorCtr="0">
            <a:normAutofit fontScale="92500"/>
          </a:bodyPr>
          <a:lstStyle/>
          <a:p>
            <a:pPr marL="0" marR="0" lvl="0" indent="0" algn="ctr" rtl="0">
              <a:lnSpc>
                <a:spcPct val="90000"/>
              </a:lnSpc>
              <a:spcBef>
                <a:spcPts val="0"/>
              </a:spcBef>
              <a:spcAft>
                <a:spcPts val="0"/>
              </a:spcAft>
              <a:buClr>
                <a:schemeClr val="lt1"/>
              </a:buClr>
              <a:buSzPts val="4000"/>
              <a:buFont typeface="Twentieth Century"/>
              <a:buNone/>
            </a:pPr>
            <a:r>
              <a:rPr lang="en-US" sz="4000" b="1">
                <a:solidFill>
                  <a:schemeClr val="lt1"/>
                </a:solidFill>
                <a:latin typeface="Twentieth Century"/>
                <a:ea typeface="Twentieth Century"/>
                <a:cs typeface="Twentieth Century"/>
                <a:sym typeface="Twentieth Century"/>
              </a:rPr>
              <a:t>DEMO IN THE NEXT VIDEO </a:t>
            </a:r>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855"/>
        <p:cNvGrpSpPr/>
        <p:nvPr/>
      </p:nvGrpSpPr>
      <p:grpSpPr>
        <a:xfrm>
          <a:off x="0" y="0"/>
          <a:ext cx="0" cy="0"/>
          <a:chOff x="0" y="0"/>
          <a:chExt cx="0" cy="0"/>
        </a:xfrm>
      </p:grpSpPr>
      <p:sp>
        <p:nvSpPr>
          <p:cNvPr id="856" name="Google Shape;856;p90"/>
          <p:cNvSpPr txBox="1"/>
          <p:nvPr/>
        </p:nvSpPr>
        <p:spPr>
          <a:xfrm>
            <a:off x="4321727" y="2178269"/>
            <a:ext cx="3985800" cy="1026000"/>
          </a:xfrm>
          <a:prstGeom prst="rect">
            <a:avLst/>
          </a:prstGeom>
          <a:noFill/>
          <a:ln>
            <a:noFill/>
          </a:ln>
        </p:spPr>
        <p:txBody>
          <a:bodyPr spcFirstLastPara="1" wrap="square" lIns="91425" tIns="45700" rIns="91425" bIns="45700" anchor="b" anchorCtr="0">
            <a:normAutofit/>
          </a:bodyPr>
          <a:lstStyle/>
          <a:p>
            <a:pPr marL="0" marR="0" lvl="0" indent="0" algn="l" rtl="0">
              <a:lnSpc>
                <a:spcPct val="90000"/>
              </a:lnSpc>
              <a:spcBef>
                <a:spcPts val="0"/>
              </a:spcBef>
              <a:spcAft>
                <a:spcPts val="0"/>
              </a:spcAft>
              <a:buClr>
                <a:schemeClr val="lt1"/>
              </a:buClr>
              <a:buSzPts val="4000"/>
              <a:buFont typeface="Twentieth Century"/>
              <a:buNone/>
            </a:pPr>
            <a:r>
              <a:rPr lang="en-US" sz="4000" b="1" i="0" u="none" strike="noStrike" cap="none">
                <a:solidFill>
                  <a:schemeClr val="lt1"/>
                </a:solidFill>
                <a:latin typeface="Twentieth Century"/>
                <a:ea typeface="Twentieth Century"/>
                <a:cs typeface="Twentieth Century"/>
                <a:sym typeface="Twentieth Century"/>
              </a:rPr>
              <a:t>THANK YOU</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Shape 232"/>
        <p:cNvGrpSpPr/>
        <p:nvPr/>
      </p:nvGrpSpPr>
      <p:grpSpPr>
        <a:xfrm>
          <a:off x="0" y="0"/>
          <a:ext cx="0" cy="0"/>
          <a:chOff x="0" y="0"/>
          <a:chExt cx="0" cy="0"/>
        </a:xfrm>
      </p:grpSpPr>
      <p:sp>
        <p:nvSpPr>
          <p:cNvPr id="233" name="Google Shape;233;p23"/>
          <p:cNvSpPr txBox="1"/>
          <p:nvPr/>
        </p:nvSpPr>
        <p:spPr>
          <a:xfrm>
            <a:off x="1183800" y="674725"/>
            <a:ext cx="4161900" cy="1611600"/>
          </a:xfrm>
          <a:prstGeom prst="rect">
            <a:avLst/>
          </a:prstGeom>
          <a:noFill/>
          <a:ln>
            <a:noFill/>
          </a:ln>
        </p:spPr>
        <p:txBody>
          <a:bodyPr spcFirstLastPara="1" wrap="square" lIns="91425" tIns="45700" rIns="91425" bIns="45700" anchor="b" anchorCtr="0">
            <a:normAutofit fontScale="92500" lnSpcReduction="10000"/>
          </a:bodyPr>
          <a:lstStyle/>
          <a:p>
            <a:pPr marL="0" marR="0" lvl="0" indent="0" algn="l" rtl="0">
              <a:lnSpc>
                <a:spcPct val="90000"/>
              </a:lnSpc>
              <a:spcBef>
                <a:spcPts val="0"/>
              </a:spcBef>
              <a:spcAft>
                <a:spcPts val="0"/>
              </a:spcAft>
              <a:buClr>
                <a:schemeClr val="lt1"/>
              </a:buClr>
              <a:buSzPct val="100000"/>
              <a:buFont typeface="Twentieth Century"/>
              <a:buNone/>
            </a:pPr>
            <a:r>
              <a:rPr lang="en-US" sz="4000" b="1" i="0" u="none" strike="noStrike" cap="none">
                <a:solidFill>
                  <a:schemeClr val="lt1"/>
                </a:solidFill>
                <a:latin typeface="Twentieth Century"/>
                <a:ea typeface="Twentieth Century"/>
                <a:cs typeface="Twentieth Century"/>
                <a:sym typeface="Twentieth Century"/>
              </a:rPr>
              <a:t>PROBLEM </a:t>
            </a:r>
            <a:endParaRPr sz="4000" b="1" i="0" u="none" strike="noStrike" cap="none">
              <a:solidFill>
                <a:schemeClr val="lt1"/>
              </a:solidFill>
              <a:latin typeface="Twentieth Century"/>
              <a:ea typeface="Twentieth Century"/>
              <a:cs typeface="Twentieth Century"/>
              <a:sym typeface="Twentieth Century"/>
            </a:endParaRPr>
          </a:p>
          <a:p>
            <a:pPr marL="0" marR="0" lvl="0" indent="0" algn="l" rtl="0">
              <a:lnSpc>
                <a:spcPct val="90000"/>
              </a:lnSpc>
              <a:spcBef>
                <a:spcPts val="0"/>
              </a:spcBef>
              <a:spcAft>
                <a:spcPts val="0"/>
              </a:spcAft>
              <a:buClr>
                <a:schemeClr val="lt1"/>
              </a:buClr>
              <a:buSzPct val="100000"/>
              <a:buFont typeface="Twentieth Century"/>
              <a:buNone/>
            </a:pPr>
            <a:endParaRPr sz="4000" b="1">
              <a:solidFill>
                <a:schemeClr val="lt1"/>
              </a:solidFill>
              <a:latin typeface="Twentieth Century"/>
              <a:ea typeface="Twentieth Century"/>
              <a:cs typeface="Twentieth Century"/>
              <a:sym typeface="Twentieth Century"/>
            </a:endParaRPr>
          </a:p>
          <a:p>
            <a:pPr marL="0" marR="0" lvl="0" indent="0" algn="l" rtl="0">
              <a:lnSpc>
                <a:spcPct val="90000"/>
              </a:lnSpc>
              <a:spcBef>
                <a:spcPts val="0"/>
              </a:spcBef>
              <a:spcAft>
                <a:spcPts val="0"/>
              </a:spcAft>
              <a:buClr>
                <a:schemeClr val="lt1"/>
              </a:buClr>
              <a:buSzPct val="100000"/>
              <a:buFont typeface="Twentieth Century"/>
              <a:buNone/>
            </a:pPr>
            <a:r>
              <a:rPr lang="en-US" sz="4000" b="1" i="0" u="none" strike="noStrike" cap="none">
                <a:solidFill>
                  <a:schemeClr val="lt1"/>
                </a:solidFill>
                <a:latin typeface="Twentieth Century"/>
                <a:ea typeface="Twentieth Century"/>
                <a:cs typeface="Twentieth Century"/>
                <a:sym typeface="Twentieth Century"/>
              </a:rPr>
              <a:t>DESCRIPTION</a:t>
            </a:r>
            <a:endParaRPr sz="6000" b="1" i="0" u="none" strike="noStrike" cap="none">
              <a:solidFill>
                <a:schemeClr val="lt1"/>
              </a:solidFill>
              <a:latin typeface="Montserrat SemiBold"/>
              <a:ea typeface="Montserrat SemiBold"/>
              <a:cs typeface="Montserrat SemiBold"/>
              <a:sym typeface="Montserrat SemiBold"/>
            </a:endParaRPr>
          </a:p>
          <a:p>
            <a:pPr marL="0" marR="0" lvl="0" indent="0" algn="l" rtl="0">
              <a:lnSpc>
                <a:spcPct val="90000"/>
              </a:lnSpc>
              <a:spcBef>
                <a:spcPts val="0"/>
              </a:spcBef>
              <a:spcAft>
                <a:spcPts val="0"/>
              </a:spcAft>
              <a:buClr>
                <a:schemeClr val="lt1"/>
              </a:buClr>
              <a:buSzPct val="100000"/>
              <a:buFont typeface="Calibri"/>
              <a:buNone/>
            </a:pPr>
            <a:endParaRPr sz="6000" b="0" i="0" u="none" strike="noStrike" cap="none">
              <a:solidFill>
                <a:schemeClr val="lt1"/>
              </a:solidFill>
              <a:latin typeface="Calibri"/>
              <a:ea typeface="Calibri"/>
              <a:cs typeface="Calibri"/>
              <a:sym typeface="Calibri"/>
            </a:endParaRPr>
          </a:p>
        </p:txBody>
      </p:sp>
      <p:sp>
        <p:nvSpPr>
          <p:cNvPr id="234" name="Google Shape;234;p23"/>
          <p:cNvSpPr/>
          <p:nvPr/>
        </p:nvSpPr>
        <p:spPr>
          <a:xfrm flipH="1">
            <a:off x="594476" y="674734"/>
            <a:ext cx="45600" cy="5550900"/>
          </a:xfrm>
          <a:prstGeom prst="rect">
            <a:avLst/>
          </a:prstGeom>
          <a:solidFill>
            <a:schemeClr val="accent6"/>
          </a:solidFill>
          <a:ln w="12700" cap="flat" cmpd="sng">
            <a:solidFill>
              <a:srgbClr val="593B1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235" name="Google Shape;235;p23"/>
          <p:cNvPicPr preferRelativeResize="0"/>
          <p:nvPr/>
        </p:nvPicPr>
        <p:blipFill>
          <a:blip r:embed="rId3">
            <a:alphaModFix/>
          </a:blip>
          <a:stretch>
            <a:fillRect/>
          </a:stretch>
        </p:blipFill>
        <p:spPr>
          <a:xfrm>
            <a:off x="6565825" y="232576"/>
            <a:ext cx="4454999" cy="628239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Shape 239"/>
        <p:cNvGrpSpPr/>
        <p:nvPr/>
      </p:nvGrpSpPr>
      <p:grpSpPr>
        <a:xfrm>
          <a:off x="0" y="0"/>
          <a:ext cx="0" cy="0"/>
          <a:chOff x="0" y="0"/>
          <a:chExt cx="0" cy="0"/>
        </a:xfrm>
      </p:grpSpPr>
      <p:sp>
        <p:nvSpPr>
          <p:cNvPr id="240" name="Google Shape;240;p24"/>
          <p:cNvSpPr txBox="1"/>
          <p:nvPr/>
        </p:nvSpPr>
        <p:spPr>
          <a:xfrm>
            <a:off x="841350" y="565200"/>
            <a:ext cx="4694100" cy="736200"/>
          </a:xfrm>
          <a:prstGeom prst="rect">
            <a:avLst/>
          </a:prstGeom>
          <a:noFill/>
          <a:ln>
            <a:noFill/>
          </a:ln>
        </p:spPr>
        <p:txBody>
          <a:bodyPr spcFirstLastPara="1" wrap="square" lIns="91425" tIns="45700" rIns="91425" bIns="45700" anchor="b" anchorCtr="0">
            <a:normAutofit/>
          </a:bodyPr>
          <a:lstStyle/>
          <a:p>
            <a:pPr marL="0" marR="0" lvl="0" indent="0" algn="ctr" rtl="0">
              <a:lnSpc>
                <a:spcPct val="90000"/>
              </a:lnSpc>
              <a:spcBef>
                <a:spcPts val="0"/>
              </a:spcBef>
              <a:spcAft>
                <a:spcPts val="0"/>
              </a:spcAft>
              <a:buClr>
                <a:schemeClr val="lt1"/>
              </a:buClr>
              <a:buSzPts val="4000"/>
              <a:buFont typeface="Twentieth Century"/>
              <a:buNone/>
            </a:pPr>
            <a:r>
              <a:rPr lang="en-US" sz="4000" b="1" i="0" u="none" strike="noStrike" cap="none">
                <a:solidFill>
                  <a:schemeClr val="lt1"/>
                </a:solidFill>
                <a:latin typeface="Twentieth Century"/>
                <a:ea typeface="Twentieth Century"/>
                <a:cs typeface="Twentieth Century"/>
                <a:sym typeface="Twentieth Century"/>
              </a:rPr>
              <a:t>TEAM AGREEMENT</a:t>
            </a:r>
            <a:endParaRPr sz="6000" b="0" i="0" u="none" strike="noStrike" cap="none">
              <a:solidFill>
                <a:schemeClr val="lt1"/>
              </a:solidFill>
              <a:latin typeface="Calibri"/>
              <a:ea typeface="Calibri"/>
              <a:cs typeface="Calibri"/>
              <a:sym typeface="Calibri"/>
            </a:endParaRPr>
          </a:p>
        </p:txBody>
      </p:sp>
      <p:sp>
        <p:nvSpPr>
          <p:cNvPr id="241" name="Google Shape;241;p24"/>
          <p:cNvSpPr/>
          <p:nvPr/>
        </p:nvSpPr>
        <p:spPr>
          <a:xfrm flipH="1">
            <a:off x="594476" y="674734"/>
            <a:ext cx="45600" cy="5550900"/>
          </a:xfrm>
          <a:prstGeom prst="rect">
            <a:avLst/>
          </a:prstGeom>
          <a:solidFill>
            <a:schemeClr val="accent6"/>
          </a:solidFill>
          <a:ln w="12700" cap="flat" cmpd="sng">
            <a:solidFill>
              <a:srgbClr val="593B1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42" name="Google Shape;242;p24"/>
          <p:cNvSpPr txBox="1">
            <a:spLocks noGrp="1"/>
          </p:cNvSpPr>
          <p:nvPr>
            <p:ph type="subTitle" idx="1"/>
          </p:nvPr>
        </p:nvSpPr>
        <p:spPr>
          <a:xfrm>
            <a:off x="841350" y="1481075"/>
            <a:ext cx="5690400" cy="4744500"/>
          </a:xfrm>
          <a:prstGeom prst="rect">
            <a:avLst/>
          </a:prstGeom>
          <a:noFill/>
          <a:ln>
            <a:noFill/>
          </a:ln>
        </p:spPr>
        <p:txBody>
          <a:bodyPr spcFirstLastPara="1" wrap="square" lIns="91425" tIns="45700" rIns="91425" bIns="45700" anchor="t" anchorCtr="0">
            <a:normAutofit/>
          </a:bodyPr>
          <a:lstStyle/>
          <a:p>
            <a:pPr marL="228600" lvl="0" indent="-203200" algn="ctr" rtl="0">
              <a:lnSpc>
                <a:spcPct val="100000"/>
              </a:lnSpc>
              <a:spcBef>
                <a:spcPts val="0"/>
              </a:spcBef>
              <a:spcAft>
                <a:spcPts val="0"/>
              </a:spcAft>
              <a:buClr>
                <a:schemeClr val="accent6"/>
              </a:buClr>
              <a:buSzPts val="2400"/>
              <a:buFont typeface="Courier New"/>
              <a:buChar char="o"/>
            </a:pPr>
            <a:r>
              <a:rPr lang="en-US" sz="900">
                <a:solidFill>
                  <a:srgbClr val="FFFFFF"/>
                </a:solidFill>
                <a:latin typeface="Arial"/>
                <a:ea typeface="Arial"/>
                <a:cs typeface="Arial"/>
                <a:sym typeface="Arial"/>
              </a:rPr>
              <a:t>Each team member shall actively listen to and consider one another's opinions and perspectives, fostering an environment of open communication and constructive feedback. We will engage in respectful dialogue, valuing diverse viewpoints.</a:t>
            </a:r>
            <a:endParaRPr sz="900">
              <a:solidFill>
                <a:srgbClr val="FFFFFF"/>
              </a:solidFill>
              <a:latin typeface="Arial"/>
              <a:ea typeface="Arial"/>
              <a:cs typeface="Arial"/>
              <a:sym typeface="Arial"/>
            </a:endParaRPr>
          </a:p>
          <a:p>
            <a:pPr marL="228600" lvl="0" indent="-203200" algn="ctr" rtl="0">
              <a:lnSpc>
                <a:spcPct val="100000"/>
              </a:lnSpc>
              <a:spcBef>
                <a:spcPts val="0"/>
              </a:spcBef>
              <a:spcAft>
                <a:spcPts val="0"/>
              </a:spcAft>
              <a:buClr>
                <a:schemeClr val="accent6"/>
              </a:buClr>
              <a:buSzPts val="2400"/>
              <a:buFont typeface="Courier New"/>
              <a:buChar char="o"/>
            </a:pPr>
            <a:r>
              <a:rPr lang="en-US" sz="900">
                <a:solidFill>
                  <a:srgbClr val="FFFFFF"/>
                </a:solidFill>
                <a:latin typeface="Arial"/>
                <a:ea typeface="Arial"/>
                <a:cs typeface="Arial"/>
                <a:sym typeface="Arial"/>
              </a:rPr>
              <a:t>Decisions regarding project workflow will be made collectively through discussions and deliberations. We will ensure that all voices are heard, and the majority opinion will guide our actions, promoting a sense of ownership and commitment to the project.</a:t>
            </a:r>
            <a:endParaRPr sz="900">
              <a:solidFill>
                <a:srgbClr val="FFFFFF"/>
              </a:solidFill>
              <a:latin typeface="Arial"/>
              <a:ea typeface="Arial"/>
              <a:cs typeface="Arial"/>
              <a:sym typeface="Arial"/>
            </a:endParaRPr>
          </a:p>
          <a:p>
            <a:pPr marL="228600" lvl="0" indent="-203200" algn="ctr" rtl="0">
              <a:lnSpc>
                <a:spcPct val="100000"/>
              </a:lnSpc>
              <a:spcBef>
                <a:spcPts val="0"/>
              </a:spcBef>
              <a:spcAft>
                <a:spcPts val="0"/>
              </a:spcAft>
              <a:buClr>
                <a:schemeClr val="accent6"/>
              </a:buClr>
              <a:buSzPts val="2400"/>
              <a:buFont typeface="Courier New"/>
              <a:buChar char="o"/>
            </a:pPr>
            <a:r>
              <a:rPr lang="en-US" sz="900">
                <a:solidFill>
                  <a:srgbClr val="FFFFFF"/>
                </a:solidFill>
                <a:latin typeface="Arial"/>
                <a:ea typeface="Arial"/>
                <a:cs typeface="Arial"/>
                <a:sym typeface="Arial"/>
              </a:rPr>
              <a:t>We are committed to upholding the highest standards of professionalism at all times. Inappropriate behavior, such as disrespect, discrimination, or harassment, is strictly prohibited. Any instances of misconduct shall be promptly reported to the team leader or project supervisor for appropriate action, ensuring a safe and inclusive working environment for all team members.</a:t>
            </a:r>
            <a:endParaRPr sz="900">
              <a:solidFill>
                <a:srgbClr val="FFFFFF"/>
              </a:solidFill>
              <a:latin typeface="Arial"/>
              <a:ea typeface="Arial"/>
              <a:cs typeface="Arial"/>
              <a:sym typeface="Arial"/>
            </a:endParaRPr>
          </a:p>
          <a:p>
            <a:pPr marL="228600" lvl="0" indent="-203200" algn="ctr" rtl="0">
              <a:lnSpc>
                <a:spcPct val="100000"/>
              </a:lnSpc>
              <a:spcBef>
                <a:spcPts val="0"/>
              </a:spcBef>
              <a:spcAft>
                <a:spcPts val="0"/>
              </a:spcAft>
              <a:buClr>
                <a:schemeClr val="accent6"/>
              </a:buClr>
              <a:buSzPts val="2400"/>
              <a:buFont typeface="Courier New"/>
              <a:buChar char="o"/>
            </a:pPr>
            <a:r>
              <a:rPr lang="en-US" sz="900">
                <a:solidFill>
                  <a:srgbClr val="FFFFFF"/>
                </a:solidFill>
                <a:latin typeface="Arial"/>
                <a:ea typeface="Arial"/>
                <a:cs typeface="Arial"/>
                <a:sym typeface="Arial"/>
              </a:rPr>
              <a:t>Recognizing the unique strengths and expertise of each team member, we will leverage our collective talents to contribute effectively to the project. We will actively seek opportunities to collaborate, support, and assist one another, fostering a culture of mutual respect and cooperation. Through our combined efforts, we will strive for excellence in all aspects of our work.</a:t>
            </a:r>
            <a:endParaRPr sz="900">
              <a:solidFill>
                <a:srgbClr val="FFFFFF"/>
              </a:solidFill>
              <a:latin typeface="Arial"/>
              <a:ea typeface="Arial"/>
              <a:cs typeface="Arial"/>
              <a:sym typeface="Arial"/>
            </a:endParaRPr>
          </a:p>
          <a:p>
            <a:pPr marL="228600" lvl="0" indent="-203200" algn="ctr" rtl="0">
              <a:lnSpc>
                <a:spcPct val="100000"/>
              </a:lnSpc>
              <a:spcBef>
                <a:spcPts val="0"/>
              </a:spcBef>
              <a:spcAft>
                <a:spcPts val="0"/>
              </a:spcAft>
              <a:buClr>
                <a:schemeClr val="accent6"/>
              </a:buClr>
              <a:buSzPts val="2400"/>
              <a:buFont typeface="Courier New"/>
              <a:buChar char="o"/>
            </a:pPr>
            <a:r>
              <a:rPr lang="en-US" sz="900">
                <a:solidFill>
                  <a:srgbClr val="FFFFFF"/>
                </a:solidFill>
                <a:latin typeface="Arial"/>
                <a:ea typeface="Arial"/>
                <a:cs typeface="Arial"/>
                <a:sym typeface="Arial"/>
              </a:rPr>
              <a:t>Regular team meetings will be crucial forums for discussion, planning, and decision-making. We will actively participate in these meetings, sharing updates on our progress, addressing challenges, and brainstorming solutions collaboratively.</a:t>
            </a:r>
            <a:endParaRPr sz="900">
              <a:solidFill>
                <a:srgbClr val="FFFFFF"/>
              </a:solidFill>
              <a:latin typeface="Arial"/>
              <a:ea typeface="Arial"/>
              <a:cs typeface="Arial"/>
              <a:sym typeface="Arial"/>
            </a:endParaRPr>
          </a:p>
          <a:p>
            <a:pPr marL="228600" lvl="0" indent="-203200" algn="ctr" rtl="0">
              <a:lnSpc>
                <a:spcPct val="100000"/>
              </a:lnSpc>
              <a:spcBef>
                <a:spcPts val="0"/>
              </a:spcBef>
              <a:spcAft>
                <a:spcPts val="0"/>
              </a:spcAft>
              <a:buClr>
                <a:schemeClr val="accent6"/>
              </a:buClr>
              <a:buSzPts val="2400"/>
              <a:buFont typeface="Courier New"/>
              <a:buChar char="o"/>
            </a:pPr>
            <a:r>
              <a:rPr lang="en-US" sz="900">
                <a:solidFill>
                  <a:srgbClr val="FFFFFF"/>
                </a:solidFill>
                <a:latin typeface="Arial"/>
                <a:ea typeface="Arial"/>
                <a:cs typeface="Arial"/>
                <a:sym typeface="Arial"/>
              </a:rPr>
              <a:t>All team members must attend all scheduled meetings. In the event of unavoidable conflicts, timely communication and proactive efforts to reschedule or catch up on missed discussions will be prioritized, ensuring that no team member is left behind.</a:t>
            </a:r>
            <a:endParaRPr>
              <a:latin typeface="Quattrocento Sans"/>
              <a:ea typeface="Quattrocento Sans"/>
              <a:cs typeface="Quattrocento Sans"/>
              <a:sym typeface="Quattrocento Sans"/>
            </a:endParaRPr>
          </a:p>
        </p:txBody>
      </p:sp>
      <p:sp>
        <p:nvSpPr>
          <p:cNvPr id="243" name="Google Shape;243;p24"/>
          <p:cNvSpPr txBox="1">
            <a:spLocks noGrp="1"/>
          </p:cNvSpPr>
          <p:nvPr>
            <p:ph type="body" idx="4294967295"/>
          </p:nvPr>
        </p:nvSpPr>
        <p:spPr>
          <a:xfrm>
            <a:off x="6617175" y="1481075"/>
            <a:ext cx="5402700" cy="3655200"/>
          </a:xfrm>
          <a:prstGeom prst="rect">
            <a:avLst/>
          </a:prstGeom>
          <a:noFill/>
          <a:ln>
            <a:noFill/>
          </a:ln>
        </p:spPr>
        <p:txBody>
          <a:bodyPr spcFirstLastPara="1" wrap="square" lIns="91425" tIns="45700" rIns="91425" bIns="45700" anchor="t" anchorCtr="0">
            <a:normAutofit/>
          </a:bodyPr>
          <a:lstStyle/>
          <a:p>
            <a:pPr marL="228600" lvl="0" indent="-228600" algn="l" rtl="0">
              <a:lnSpc>
                <a:spcPct val="100000"/>
              </a:lnSpc>
              <a:spcBef>
                <a:spcPts val="0"/>
              </a:spcBef>
              <a:spcAft>
                <a:spcPts val="0"/>
              </a:spcAft>
              <a:buClr>
                <a:schemeClr val="accent6"/>
              </a:buClr>
              <a:buSzPts val="2800"/>
              <a:buFont typeface="Courier New"/>
              <a:buChar char="o"/>
            </a:pPr>
            <a:r>
              <a:rPr lang="en-US" sz="900">
                <a:solidFill>
                  <a:srgbClr val="FFFFFF"/>
                </a:solidFill>
                <a:latin typeface="Arial"/>
                <a:ea typeface="Arial"/>
                <a:cs typeface="Arial"/>
                <a:sym typeface="Arial"/>
              </a:rPr>
              <a:t>We are committed to meeting all assigned tasks and deadlines promptly, demonstrating reliability and accountability in our work. Should any team member encounter difficulties or require assistance, we will proactively seek help from our peers, fostering a culture of support and collaboration.</a:t>
            </a:r>
            <a:endParaRPr sz="900">
              <a:solidFill>
                <a:srgbClr val="FFFFFF"/>
              </a:solidFill>
              <a:latin typeface="Arial"/>
              <a:ea typeface="Arial"/>
              <a:cs typeface="Arial"/>
              <a:sym typeface="Arial"/>
            </a:endParaRPr>
          </a:p>
          <a:p>
            <a:pPr marL="228600" lvl="0" indent="-228600" algn="l" rtl="0">
              <a:lnSpc>
                <a:spcPct val="100000"/>
              </a:lnSpc>
              <a:spcBef>
                <a:spcPts val="0"/>
              </a:spcBef>
              <a:spcAft>
                <a:spcPts val="0"/>
              </a:spcAft>
              <a:buClr>
                <a:schemeClr val="accent6"/>
              </a:buClr>
              <a:buSzPts val="2800"/>
              <a:buFont typeface="Courier New"/>
              <a:buChar char="o"/>
            </a:pPr>
            <a:r>
              <a:rPr lang="en-US" sz="900">
                <a:solidFill>
                  <a:srgbClr val="FFFFFF"/>
                </a:solidFill>
                <a:latin typeface="Arial"/>
                <a:ea typeface="Arial"/>
                <a:cs typeface="Arial"/>
                <a:sym typeface="Arial"/>
              </a:rPr>
              <a:t>Recognizing the importance of timely completion, we understand that extensions beyond agreed deadlines will be granted with seriousness. We will prioritize effective time management and proactive communication to ensure the successful execution of our project deliverables.</a:t>
            </a:r>
            <a:endParaRPr sz="900">
              <a:solidFill>
                <a:srgbClr val="FFFFFF"/>
              </a:solidFill>
              <a:latin typeface="Arial"/>
              <a:ea typeface="Arial"/>
              <a:cs typeface="Arial"/>
              <a:sym typeface="Arial"/>
            </a:endParaRPr>
          </a:p>
          <a:p>
            <a:pPr marL="228600" lvl="0" indent="-228600" algn="l" rtl="0">
              <a:lnSpc>
                <a:spcPct val="100000"/>
              </a:lnSpc>
              <a:spcBef>
                <a:spcPts val="0"/>
              </a:spcBef>
              <a:spcAft>
                <a:spcPts val="0"/>
              </a:spcAft>
              <a:buClr>
                <a:schemeClr val="accent6"/>
              </a:buClr>
              <a:buSzPts val="2800"/>
              <a:buFont typeface="Courier New"/>
              <a:buChar char="o"/>
            </a:pPr>
            <a:r>
              <a:rPr lang="en-US" sz="900">
                <a:solidFill>
                  <a:srgbClr val="FFFFFF"/>
                </a:solidFill>
                <a:latin typeface="Arial"/>
                <a:ea typeface="Arial"/>
                <a:cs typeface="Arial"/>
                <a:sym typeface="Arial"/>
              </a:rPr>
              <a:t>Clear and transparent communication is essential for effective collaboration. We will utilize Slack as our primary communication platform, actively engaging in discussions, sharing updates, and seeking clarification when needed.</a:t>
            </a:r>
            <a:endParaRPr sz="900">
              <a:solidFill>
                <a:srgbClr val="FFFFFF"/>
              </a:solidFill>
              <a:latin typeface="Arial"/>
              <a:ea typeface="Arial"/>
              <a:cs typeface="Arial"/>
              <a:sym typeface="Arial"/>
            </a:endParaRPr>
          </a:p>
          <a:p>
            <a:pPr marL="228600" lvl="0" indent="-228600" algn="l" rtl="0">
              <a:lnSpc>
                <a:spcPct val="100000"/>
              </a:lnSpc>
              <a:spcBef>
                <a:spcPts val="0"/>
              </a:spcBef>
              <a:spcAft>
                <a:spcPts val="0"/>
              </a:spcAft>
              <a:buClr>
                <a:schemeClr val="accent6"/>
              </a:buClr>
              <a:buSzPts val="2800"/>
              <a:buFont typeface="Courier New"/>
              <a:buChar char="o"/>
            </a:pPr>
            <a:r>
              <a:rPr lang="en-US" sz="900">
                <a:solidFill>
                  <a:srgbClr val="FFFFFF"/>
                </a:solidFill>
                <a:latin typeface="Arial"/>
                <a:ea typeface="Arial"/>
                <a:cs typeface="Arial"/>
                <a:sym typeface="Arial"/>
              </a:rPr>
              <a:t>All team members are expected to participate in Slack discussions regularly, responding promptly to messages and actively contributing to the exchange of ideas. Through our collective efforts, we will maintain open lines of communication, fostering a culture of transparency and collaboration.</a:t>
            </a:r>
            <a:endParaRPr>
              <a:latin typeface="Quattrocento Sans"/>
              <a:ea typeface="Quattrocento Sans"/>
              <a:cs typeface="Quattrocento Sans"/>
              <a:sym typeface="Quattrocento Sans"/>
            </a:endParaRPr>
          </a:p>
        </p:txBody>
      </p:sp>
      <p:sp>
        <p:nvSpPr>
          <p:cNvPr id="244" name="Google Shape;244;p24"/>
          <p:cNvSpPr/>
          <p:nvPr/>
        </p:nvSpPr>
        <p:spPr>
          <a:xfrm>
            <a:off x="11633875" y="6432800"/>
            <a:ext cx="172368" cy="207144"/>
          </a:xfrm>
          <a:prstGeom prst="lightningBolt">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Custom 3">
      <a:dk1>
        <a:srgbClr val="000000"/>
      </a:dk1>
      <a:lt1>
        <a:srgbClr val="FFFFFF"/>
      </a:lt1>
      <a:dk2>
        <a:srgbClr val="44546A"/>
      </a:dk2>
      <a:lt2>
        <a:srgbClr val="E7E6E6"/>
      </a:lt2>
      <a:accent1>
        <a:srgbClr val="29AF8C"/>
      </a:accent1>
      <a:accent2>
        <a:srgbClr val="97BE49"/>
      </a:accent2>
      <a:accent3>
        <a:srgbClr val="3D9CCC"/>
      </a:accent3>
      <a:accent4>
        <a:srgbClr val="595959"/>
      </a:accent4>
      <a:accent5>
        <a:srgbClr val="595959"/>
      </a:accent5>
      <a:accent6>
        <a:srgbClr val="D58C2E"/>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4340</Words>
  <Application>Microsoft Macintosh PowerPoint</Application>
  <PresentationFormat>Widescreen</PresentationFormat>
  <Paragraphs>720</Paragraphs>
  <Slides>75</Slides>
  <Notes>75</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75</vt:i4>
      </vt:variant>
    </vt:vector>
  </HeadingPairs>
  <TitlesOfParts>
    <vt:vector size="84" baseType="lpstr">
      <vt:lpstr>Montserrat SemiBold</vt:lpstr>
      <vt:lpstr>Gill Sans</vt:lpstr>
      <vt:lpstr>Courier New</vt:lpstr>
      <vt:lpstr>Quattrocento Sans</vt:lpstr>
      <vt:lpstr>Twentieth Century</vt:lpstr>
      <vt:lpstr>Arial</vt:lpstr>
      <vt:lpstr>Calibri</vt:lpstr>
      <vt:lpstr>Parcel</vt:lpstr>
      <vt:lpstr>Office Theme</vt:lpstr>
      <vt:lpstr>INVESTMATE</vt:lpstr>
      <vt:lpstr>AGENDA</vt:lpstr>
      <vt:lpstr>PowerPoint Presentation</vt:lpstr>
      <vt:lpstr>IMPROVEMENTS FROM FEEDBACK</vt:lpstr>
      <vt:lpstr>IMPROVEMENTS FROM FEEDBACK</vt:lpstr>
      <vt:lpstr>IMPROVEMENTS FROM FEEDBACK (from others teams as well)</vt:lpstr>
      <vt:lpstr>PowerPoint Presentation</vt:lpstr>
      <vt:lpstr>PowerPoint Presentation</vt:lpstr>
      <vt:lpstr>PowerPoint Presentation</vt:lpstr>
      <vt:lpstr>PERSONAS</vt:lpstr>
      <vt:lpstr>PERSONA - 1</vt:lpstr>
      <vt:lpstr>PERSONA - 2</vt:lpstr>
      <vt:lpstr>PERSONA - 3</vt:lpstr>
      <vt:lpstr>MINIMAL VIABLE PRODUCT (MVP)</vt:lpstr>
      <vt:lpstr>PowerPoint Presentation</vt:lpstr>
      <vt:lpstr>TECHNOLOGIES</vt:lpstr>
      <vt:lpstr>FRONTEND</vt:lpstr>
      <vt:lpstr>BACKEND</vt:lpstr>
      <vt:lpstr>STORAGE and DATABASES</vt:lpstr>
      <vt:lpstr>DEPLOYMENT PLATFORM</vt:lpstr>
      <vt:lpstr>DEVOPS</vt:lpstr>
      <vt:lpstr>EXTRAS</vt:lpstr>
      <vt:lpstr>MACHINE LEARNING</vt:lpstr>
      <vt:lpstr>ALGORITHMS</vt:lpstr>
      <vt:lpstr>PowerPoint Presentation</vt:lpstr>
      <vt:lpstr>DIAGRAMS</vt:lpstr>
      <vt:lpstr>CONCEPTUAL DIAGRAM</vt:lpstr>
      <vt:lpstr>CLASS DIAGRAM</vt:lpstr>
      <vt:lpstr>SEQUENCE DIAGRAM</vt:lpstr>
      <vt:lpstr>STATE DIAGRAM</vt:lpstr>
      <vt:lpstr>CONTEXT DIAGRAM</vt:lpstr>
      <vt:lpstr>USER STORIES </vt:lpstr>
      <vt:lpstr>USER STORIES </vt:lpstr>
      <vt:lpstr>USER STORIES </vt:lpstr>
      <vt:lpstr>USER STORIES </vt:lpstr>
      <vt:lpstr>RECAP</vt:lpstr>
      <vt:lpstr>PowerPoint Presentation</vt:lpstr>
      <vt:lpstr>PRODUCT BACKLOG</vt:lpstr>
      <vt:lpstr>PowerPoint Presentation</vt:lpstr>
      <vt:lpstr>PowerPoint Presentation</vt:lpstr>
      <vt:lpstr>SPRINT SUMMARY</vt:lpstr>
      <vt:lpstr>PowerPoint Presentation</vt:lpstr>
      <vt:lpstr>PowerPoint Presentation</vt:lpstr>
      <vt:lpstr>SPRINT 3</vt:lpstr>
      <vt:lpstr>SPRINT 3 - Burndown</vt:lpstr>
      <vt:lpstr>SPRINT 4  BACKLOG</vt:lpstr>
      <vt:lpstr>TEST CASES</vt:lpstr>
      <vt:lpstr>TEST CASES - Sprint 4</vt:lpstr>
      <vt:lpstr>TEST CASES - Sprint 4</vt:lpstr>
      <vt:lpstr>TEST CASES - Sprint 4</vt:lpstr>
      <vt:lpstr>SPRINT 4</vt:lpstr>
      <vt:lpstr>SPRINT 4 - Stories Complete</vt:lpstr>
      <vt:lpstr>SPRINT 4 - Stories Not complete</vt:lpstr>
      <vt:lpstr>METRICS</vt:lpstr>
      <vt:lpstr>SPRINT 4 - Burndown</vt:lpstr>
      <vt:lpstr>TEAM VELOCITY </vt:lpstr>
      <vt:lpstr>HISTORICAL VELOCITY</vt:lpstr>
      <vt:lpstr>COMPLETED/COMMITTED RATIO</vt:lpstr>
      <vt:lpstr>HISTORICAL VELOCITY</vt:lpstr>
      <vt:lpstr>RETROSPECTIVE</vt:lpstr>
      <vt:lpstr>PowerPoint Presentation</vt:lpstr>
      <vt:lpstr>PROJECT DEMO   SCREENSHOTS</vt:lpstr>
      <vt:lpstr>PowerPoint Presentation</vt:lpstr>
      <vt:lpstr>PowerPoint Presentation</vt:lpstr>
      <vt:lpstr>PowerPoint Presentation</vt:lpstr>
      <vt:lpstr>PowerPoint Presentation</vt:lpstr>
      <vt:lpstr>PowerPoint Presentation</vt:lpstr>
      <vt:lpstr>IMPORTANT API’s </vt:lpstr>
      <vt:lpstr>PROJECT API  SCREENSHOTS</vt:lpstr>
      <vt:lpstr>PowerPoint Presentation</vt:lpstr>
      <vt:lpstr>GITHUB</vt:lpstr>
      <vt:lpstr>WIKI</vt:lpstr>
      <vt:lpstr>REFERENCES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INVESTMATE</dc:title>
  <cp:lastModifiedBy>Mhatre, Mr. Ankit Vilas</cp:lastModifiedBy>
  <cp:revision>1</cp:revision>
  <dcterms:modified xsi:type="dcterms:W3CDTF">2024-05-13T05:14:30Z</dcterms:modified>
</cp:coreProperties>
</file>